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Montserrat"/>
      <p:regular r:id="rId48"/>
      <p:bold r:id="rId49"/>
      <p:italic r:id="rId50"/>
      <p:boldItalic r:id="rId51"/>
    </p:embeddedFont>
    <p:embeddedFont>
      <p:font typeface="La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0" roundtripDataSignature="AMtx7mjs6AbqpP4MqVeuzpNAZ0I7hanT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slide" Target="slides/slide42.xml"/><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44"/>
          <p:cNvGrpSpPr/>
          <p:nvPr/>
        </p:nvGrpSpPr>
        <p:grpSpPr>
          <a:xfrm>
            <a:off x="0" y="490"/>
            <a:ext cx="5153705" cy="5134399"/>
            <a:chOff x="0" y="75"/>
            <a:chExt cx="5153705" cy="5152950"/>
          </a:xfrm>
        </p:grpSpPr>
        <p:sp>
          <p:nvSpPr>
            <p:cNvPr id="12" name="Google Shape;12;p4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4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4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grpSp>
        <p:nvGrpSpPr>
          <p:cNvPr id="122" name="Google Shape;122;p53"/>
          <p:cNvGrpSpPr/>
          <p:nvPr/>
        </p:nvGrpSpPr>
        <p:grpSpPr>
          <a:xfrm>
            <a:off x="0" y="381001"/>
            <a:ext cx="1037850" cy="1016288"/>
            <a:chOff x="0" y="381001"/>
            <a:chExt cx="1037850" cy="1016288"/>
          </a:xfrm>
        </p:grpSpPr>
        <p:sp>
          <p:nvSpPr>
            <p:cNvPr id="123" name="Google Shape;123;p5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5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 name="Google Shape;126;p53"/>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53"/>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8" name="Google Shape;12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9" name="Shape 129"/>
        <p:cNvGrpSpPr/>
        <p:nvPr/>
      </p:nvGrpSpPr>
      <p:grpSpPr>
        <a:xfrm>
          <a:off x="0" y="0"/>
          <a:ext cx="0" cy="0"/>
          <a:chOff x="0" y="0"/>
          <a:chExt cx="0" cy="0"/>
        </a:xfrm>
      </p:grpSpPr>
      <p:grpSp>
        <p:nvGrpSpPr>
          <p:cNvPr id="130" name="Google Shape;130;p54"/>
          <p:cNvGrpSpPr/>
          <p:nvPr/>
        </p:nvGrpSpPr>
        <p:grpSpPr>
          <a:xfrm>
            <a:off x="4406400" y="0"/>
            <a:ext cx="4737600" cy="5143500"/>
            <a:chOff x="4406400" y="0"/>
            <a:chExt cx="4737600" cy="5143500"/>
          </a:xfrm>
        </p:grpSpPr>
        <p:sp>
          <p:nvSpPr>
            <p:cNvPr id="131" name="Google Shape;131;p54"/>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4"/>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4"/>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4"/>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4"/>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4"/>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4"/>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4"/>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4"/>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4"/>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4"/>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4"/>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4"/>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4"/>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4"/>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4"/>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5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 name="Google Shape;15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grpSp>
        <p:nvGrpSpPr>
          <p:cNvPr id="152" name="Google Shape;152;p55"/>
          <p:cNvGrpSpPr/>
          <p:nvPr/>
        </p:nvGrpSpPr>
        <p:grpSpPr>
          <a:xfrm>
            <a:off x="0" y="381001"/>
            <a:ext cx="1037850" cy="1016288"/>
            <a:chOff x="0" y="381001"/>
            <a:chExt cx="1037850" cy="1016288"/>
          </a:xfrm>
        </p:grpSpPr>
        <p:sp>
          <p:nvSpPr>
            <p:cNvPr id="153" name="Google Shape;153;p5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5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6" name="Google Shape;156;p5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57" name="Google Shape;157;p5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8" name="Google Shape;15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9" name="Shape 159"/>
        <p:cNvGrpSpPr/>
        <p:nvPr/>
      </p:nvGrpSpPr>
      <p:grpSpPr>
        <a:xfrm>
          <a:off x="0" y="0"/>
          <a:ext cx="0" cy="0"/>
          <a:chOff x="0" y="0"/>
          <a:chExt cx="0" cy="0"/>
        </a:xfrm>
      </p:grpSpPr>
      <p:grpSp>
        <p:nvGrpSpPr>
          <p:cNvPr id="160" name="Google Shape;160;p56"/>
          <p:cNvGrpSpPr/>
          <p:nvPr/>
        </p:nvGrpSpPr>
        <p:grpSpPr>
          <a:xfrm>
            <a:off x="0" y="4128572"/>
            <a:ext cx="698925" cy="684657"/>
            <a:chOff x="0" y="3785672"/>
            <a:chExt cx="698925" cy="684657"/>
          </a:xfrm>
        </p:grpSpPr>
        <p:sp>
          <p:nvSpPr>
            <p:cNvPr id="161" name="Google Shape;161;p56"/>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6"/>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56"/>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64" name="Google Shape;16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grpSp>
        <p:nvGrpSpPr>
          <p:cNvPr id="166" name="Google Shape;166;p57"/>
          <p:cNvGrpSpPr/>
          <p:nvPr/>
        </p:nvGrpSpPr>
        <p:grpSpPr>
          <a:xfrm>
            <a:off x="4406400" y="0"/>
            <a:ext cx="4737600" cy="5143065"/>
            <a:chOff x="4406400" y="0"/>
            <a:chExt cx="4737600" cy="5143065"/>
          </a:xfrm>
        </p:grpSpPr>
        <p:sp>
          <p:nvSpPr>
            <p:cNvPr id="167" name="Google Shape;167;p5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5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86" name="Google Shape;186;p5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87" name="Google Shape;18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9" name="Shape 19"/>
        <p:cNvGrpSpPr/>
        <p:nvPr/>
      </p:nvGrpSpPr>
      <p:grpSpPr>
        <a:xfrm>
          <a:off x="0" y="0"/>
          <a:ext cx="0" cy="0"/>
          <a:chOff x="0" y="0"/>
          <a:chExt cx="0" cy="0"/>
        </a:xfrm>
      </p:grpSpPr>
      <p:grpSp>
        <p:nvGrpSpPr>
          <p:cNvPr id="20" name="Google Shape;20;p45"/>
          <p:cNvGrpSpPr/>
          <p:nvPr/>
        </p:nvGrpSpPr>
        <p:grpSpPr>
          <a:xfrm>
            <a:off x="4406400" y="0"/>
            <a:ext cx="4737600" cy="5143065"/>
            <a:chOff x="4406400" y="0"/>
            <a:chExt cx="4737600" cy="5143065"/>
          </a:xfrm>
        </p:grpSpPr>
        <p:sp>
          <p:nvSpPr>
            <p:cNvPr id="21" name="Google Shape;21;p4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41" name="Shape 41"/>
        <p:cNvGrpSpPr/>
        <p:nvPr/>
      </p:nvGrpSpPr>
      <p:grpSpPr>
        <a:xfrm>
          <a:off x="0" y="0"/>
          <a:ext cx="0" cy="0"/>
          <a:chOff x="0" y="0"/>
          <a:chExt cx="0" cy="0"/>
        </a:xfrm>
      </p:grpSpPr>
      <p:sp>
        <p:nvSpPr>
          <p:cNvPr id="42" name="Google Shape;42;p46"/>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3" name="Google Shape;43;p4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0"/>
              </a:spcBef>
              <a:spcAft>
                <a:spcPts val="0"/>
              </a:spcAft>
              <a:buClr>
                <a:schemeClr val="dk1"/>
              </a:buClr>
              <a:buSzPts val="1100"/>
              <a:buChar char="○"/>
              <a:defRPr>
                <a:solidFill>
                  <a:schemeClr val="dk1"/>
                </a:solidFill>
              </a:defRPr>
            </a:lvl2pPr>
            <a:lvl3pPr indent="-298450" lvl="2" marL="1371600" algn="l">
              <a:lnSpc>
                <a:spcPct val="115000"/>
              </a:lnSpc>
              <a:spcBef>
                <a:spcPts val="0"/>
              </a:spcBef>
              <a:spcAft>
                <a:spcPts val="0"/>
              </a:spcAft>
              <a:buClr>
                <a:schemeClr val="dk1"/>
              </a:buClr>
              <a:buSzPts val="1100"/>
              <a:buChar char="■"/>
              <a:defRPr>
                <a:solidFill>
                  <a:schemeClr val="dk1"/>
                </a:solidFill>
              </a:defRPr>
            </a:lvl3pPr>
            <a:lvl4pPr indent="-298450" lvl="3" marL="1828800" algn="l">
              <a:lnSpc>
                <a:spcPct val="115000"/>
              </a:lnSpc>
              <a:spcBef>
                <a:spcPts val="0"/>
              </a:spcBef>
              <a:spcAft>
                <a:spcPts val="0"/>
              </a:spcAft>
              <a:buClr>
                <a:schemeClr val="dk1"/>
              </a:buClr>
              <a:buSzPts val="1100"/>
              <a:buChar char="●"/>
              <a:defRPr>
                <a:solidFill>
                  <a:schemeClr val="dk1"/>
                </a:solidFill>
              </a:defRPr>
            </a:lvl4pPr>
            <a:lvl5pPr indent="-298450" lvl="4" marL="2286000" algn="l">
              <a:lnSpc>
                <a:spcPct val="115000"/>
              </a:lnSpc>
              <a:spcBef>
                <a:spcPts val="0"/>
              </a:spcBef>
              <a:spcAft>
                <a:spcPts val="0"/>
              </a:spcAft>
              <a:buClr>
                <a:schemeClr val="dk1"/>
              </a:buClr>
              <a:buSzPts val="1100"/>
              <a:buChar char="○"/>
              <a:defRPr>
                <a:solidFill>
                  <a:schemeClr val="dk1"/>
                </a:solidFill>
              </a:defRPr>
            </a:lvl5pPr>
            <a:lvl6pPr indent="-298450" lvl="5" marL="2743200" algn="l">
              <a:lnSpc>
                <a:spcPct val="115000"/>
              </a:lnSpc>
              <a:spcBef>
                <a:spcPts val="0"/>
              </a:spcBef>
              <a:spcAft>
                <a:spcPts val="0"/>
              </a:spcAft>
              <a:buClr>
                <a:schemeClr val="dk1"/>
              </a:buClr>
              <a:buSzPts val="1100"/>
              <a:buChar char="■"/>
              <a:defRPr>
                <a:solidFill>
                  <a:schemeClr val="dk1"/>
                </a:solidFill>
              </a:defRPr>
            </a:lvl6pPr>
            <a:lvl7pPr indent="-298450" lvl="6" marL="3200400" algn="l">
              <a:lnSpc>
                <a:spcPct val="115000"/>
              </a:lnSpc>
              <a:spcBef>
                <a:spcPts val="0"/>
              </a:spcBef>
              <a:spcAft>
                <a:spcPts val="0"/>
              </a:spcAft>
              <a:buClr>
                <a:schemeClr val="dk1"/>
              </a:buClr>
              <a:buSzPts val="1100"/>
              <a:buChar char="●"/>
              <a:defRPr>
                <a:solidFill>
                  <a:schemeClr val="dk1"/>
                </a:solidFill>
              </a:defRPr>
            </a:lvl7pPr>
            <a:lvl8pPr indent="-298450" lvl="7" marL="3657600" algn="l">
              <a:lnSpc>
                <a:spcPct val="115000"/>
              </a:lnSpc>
              <a:spcBef>
                <a:spcPts val="0"/>
              </a:spcBef>
              <a:spcAft>
                <a:spcPts val="0"/>
              </a:spcAft>
              <a:buClr>
                <a:schemeClr val="dk1"/>
              </a:buClr>
              <a:buSzPts val="1100"/>
              <a:buChar char="○"/>
              <a:defRPr>
                <a:solidFill>
                  <a:schemeClr val="dk1"/>
                </a:solidFill>
              </a:defRPr>
            </a:lvl8pPr>
            <a:lvl9pPr indent="-298450" lvl="8" marL="4114800" algn="l">
              <a:lnSpc>
                <a:spcPct val="115000"/>
              </a:lnSpc>
              <a:spcBef>
                <a:spcPts val="0"/>
              </a:spcBef>
              <a:spcAft>
                <a:spcPts val="0"/>
              </a:spcAft>
              <a:buClr>
                <a:schemeClr val="dk1"/>
              </a:buClr>
              <a:buSzPts val="1100"/>
              <a:buChar char="■"/>
              <a:defRPr>
                <a:solidFill>
                  <a:schemeClr val="dk1"/>
                </a:solidFill>
              </a:defRPr>
            </a:lvl9pPr>
          </a:lstStyle>
          <a:p/>
        </p:txBody>
      </p:sp>
      <p:sp>
        <p:nvSpPr>
          <p:cNvPr id="45" name="Google Shape;45;p4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6"/>
          <p:cNvGrpSpPr/>
          <p:nvPr/>
        </p:nvGrpSpPr>
        <p:grpSpPr>
          <a:xfrm>
            <a:off x="0" y="381001"/>
            <a:ext cx="1037850" cy="1016288"/>
            <a:chOff x="0" y="381001"/>
            <a:chExt cx="1037850" cy="1016288"/>
          </a:xfrm>
        </p:grpSpPr>
        <p:sp>
          <p:nvSpPr>
            <p:cNvPr id="50" name="Google Shape;50;p4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6"/>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3" name="Google Shape;5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47"/>
          <p:cNvGrpSpPr/>
          <p:nvPr/>
        </p:nvGrpSpPr>
        <p:grpSpPr>
          <a:xfrm>
            <a:off x="0" y="381001"/>
            <a:ext cx="1037850" cy="1016288"/>
            <a:chOff x="0" y="381001"/>
            <a:chExt cx="1037850" cy="1016288"/>
          </a:xfrm>
        </p:grpSpPr>
        <p:sp>
          <p:nvSpPr>
            <p:cNvPr id="56" name="Google Shape;56;p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9" name="Google Shape;5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grpSp>
        <p:nvGrpSpPr>
          <p:cNvPr id="61" name="Google Shape;61;p48"/>
          <p:cNvGrpSpPr/>
          <p:nvPr/>
        </p:nvGrpSpPr>
        <p:grpSpPr>
          <a:xfrm>
            <a:off x="0" y="381001"/>
            <a:ext cx="1037850" cy="1016288"/>
            <a:chOff x="0" y="381001"/>
            <a:chExt cx="1037850" cy="1016288"/>
          </a:xfrm>
        </p:grpSpPr>
        <p:sp>
          <p:nvSpPr>
            <p:cNvPr id="62" name="Google Shape;62;p4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4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6" name="Google Shape;6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67" name="Shape 67"/>
        <p:cNvGrpSpPr/>
        <p:nvPr/>
      </p:nvGrpSpPr>
      <p:grpSpPr>
        <a:xfrm>
          <a:off x="0" y="0"/>
          <a:ext cx="0" cy="0"/>
          <a:chOff x="0" y="0"/>
          <a:chExt cx="0" cy="0"/>
        </a:xfrm>
      </p:grpSpPr>
      <p:sp>
        <p:nvSpPr>
          <p:cNvPr id="68" name="Google Shape;68;p4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9" name="Google Shape;69;p4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49"/>
          <p:cNvGrpSpPr/>
          <p:nvPr/>
        </p:nvGrpSpPr>
        <p:grpSpPr>
          <a:xfrm>
            <a:off x="0" y="381001"/>
            <a:ext cx="1037850" cy="1016288"/>
            <a:chOff x="0" y="381001"/>
            <a:chExt cx="1037850" cy="1016288"/>
          </a:xfrm>
        </p:grpSpPr>
        <p:sp>
          <p:nvSpPr>
            <p:cNvPr id="75" name="Google Shape;75;p4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8" name="Google Shape;7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4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rm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0"/>
              </a:spcBef>
              <a:spcAft>
                <a:spcPts val="0"/>
              </a:spcAft>
              <a:buClr>
                <a:schemeClr val="dk1"/>
              </a:buClr>
              <a:buSzPts val="1100"/>
              <a:buChar char="○"/>
              <a:defRPr>
                <a:solidFill>
                  <a:schemeClr val="dk1"/>
                </a:solidFill>
              </a:defRPr>
            </a:lvl2pPr>
            <a:lvl3pPr indent="-298450" lvl="2" marL="1371600" algn="l">
              <a:lnSpc>
                <a:spcPct val="115000"/>
              </a:lnSpc>
              <a:spcBef>
                <a:spcPts val="0"/>
              </a:spcBef>
              <a:spcAft>
                <a:spcPts val="0"/>
              </a:spcAft>
              <a:buClr>
                <a:schemeClr val="dk1"/>
              </a:buClr>
              <a:buSzPts val="1100"/>
              <a:buChar char="■"/>
              <a:defRPr>
                <a:solidFill>
                  <a:schemeClr val="dk1"/>
                </a:solidFill>
              </a:defRPr>
            </a:lvl3pPr>
            <a:lvl4pPr indent="-298450" lvl="3" marL="1828800" algn="l">
              <a:lnSpc>
                <a:spcPct val="115000"/>
              </a:lnSpc>
              <a:spcBef>
                <a:spcPts val="0"/>
              </a:spcBef>
              <a:spcAft>
                <a:spcPts val="0"/>
              </a:spcAft>
              <a:buClr>
                <a:schemeClr val="dk1"/>
              </a:buClr>
              <a:buSzPts val="1100"/>
              <a:buChar char="●"/>
              <a:defRPr>
                <a:solidFill>
                  <a:schemeClr val="dk1"/>
                </a:solidFill>
              </a:defRPr>
            </a:lvl4pPr>
            <a:lvl5pPr indent="-298450" lvl="4" marL="2286000" algn="l">
              <a:lnSpc>
                <a:spcPct val="115000"/>
              </a:lnSpc>
              <a:spcBef>
                <a:spcPts val="0"/>
              </a:spcBef>
              <a:spcAft>
                <a:spcPts val="0"/>
              </a:spcAft>
              <a:buClr>
                <a:schemeClr val="dk1"/>
              </a:buClr>
              <a:buSzPts val="1100"/>
              <a:buChar char="○"/>
              <a:defRPr>
                <a:solidFill>
                  <a:schemeClr val="dk1"/>
                </a:solidFill>
              </a:defRPr>
            </a:lvl5pPr>
            <a:lvl6pPr indent="-298450" lvl="5" marL="2743200" algn="l">
              <a:lnSpc>
                <a:spcPct val="115000"/>
              </a:lnSpc>
              <a:spcBef>
                <a:spcPts val="0"/>
              </a:spcBef>
              <a:spcAft>
                <a:spcPts val="0"/>
              </a:spcAft>
              <a:buClr>
                <a:schemeClr val="dk1"/>
              </a:buClr>
              <a:buSzPts val="1100"/>
              <a:buChar char="■"/>
              <a:defRPr>
                <a:solidFill>
                  <a:schemeClr val="dk1"/>
                </a:solidFill>
              </a:defRPr>
            </a:lvl6pPr>
            <a:lvl7pPr indent="-298450" lvl="6" marL="3200400" algn="l">
              <a:lnSpc>
                <a:spcPct val="115000"/>
              </a:lnSpc>
              <a:spcBef>
                <a:spcPts val="0"/>
              </a:spcBef>
              <a:spcAft>
                <a:spcPts val="0"/>
              </a:spcAft>
              <a:buClr>
                <a:schemeClr val="dk1"/>
              </a:buClr>
              <a:buSzPts val="1100"/>
              <a:buChar char="●"/>
              <a:defRPr>
                <a:solidFill>
                  <a:schemeClr val="dk1"/>
                </a:solidFill>
              </a:defRPr>
            </a:lvl7pPr>
            <a:lvl8pPr indent="-298450" lvl="7" marL="3657600" algn="l">
              <a:lnSpc>
                <a:spcPct val="115000"/>
              </a:lnSpc>
              <a:spcBef>
                <a:spcPts val="0"/>
              </a:spcBef>
              <a:spcAft>
                <a:spcPts val="0"/>
              </a:spcAft>
              <a:buClr>
                <a:schemeClr val="dk1"/>
              </a:buClr>
              <a:buSzPts val="1100"/>
              <a:buChar char="○"/>
              <a:defRPr>
                <a:solidFill>
                  <a:schemeClr val="dk1"/>
                </a:solidFill>
              </a:defRPr>
            </a:lvl8pPr>
            <a:lvl9pPr indent="-298450" lvl="8" marL="4114800" algn="l">
              <a:lnSpc>
                <a:spcPct val="115000"/>
              </a:lnSpc>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0" name="Shape 80"/>
        <p:cNvGrpSpPr/>
        <p:nvPr/>
      </p:nvGrpSpPr>
      <p:grpSpPr>
        <a:xfrm>
          <a:off x="0" y="0"/>
          <a:ext cx="0" cy="0"/>
          <a:chOff x="0" y="0"/>
          <a:chExt cx="0" cy="0"/>
        </a:xfrm>
      </p:grpSpPr>
      <p:pic>
        <p:nvPicPr>
          <p:cNvPr descr="offset_comp_343059.jpg" id="81" name="Google Shape;81;p50"/>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82" name="Google Shape;82;p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50"/>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0"/>
              </a:spcBef>
              <a:spcAft>
                <a:spcPts val="0"/>
              </a:spcAft>
              <a:buClr>
                <a:schemeClr val="dk2"/>
              </a:buClr>
              <a:buSzPts val="1100"/>
              <a:buChar char="○"/>
              <a:defRPr>
                <a:solidFill>
                  <a:schemeClr val="dk2"/>
                </a:solidFill>
              </a:defRPr>
            </a:lvl2pPr>
            <a:lvl3pPr indent="-298450" lvl="2" marL="1371600" algn="l">
              <a:lnSpc>
                <a:spcPct val="115000"/>
              </a:lnSpc>
              <a:spcBef>
                <a:spcPts val="0"/>
              </a:spcBef>
              <a:spcAft>
                <a:spcPts val="0"/>
              </a:spcAft>
              <a:buClr>
                <a:schemeClr val="dk2"/>
              </a:buClr>
              <a:buSzPts val="1100"/>
              <a:buChar char="■"/>
              <a:defRPr>
                <a:solidFill>
                  <a:schemeClr val="dk2"/>
                </a:solidFill>
              </a:defRPr>
            </a:lvl3pPr>
            <a:lvl4pPr indent="-298450" lvl="3" marL="1828800" algn="l">
              <a:lnSpc>
                <a:spcPct val="115000"/>
              </a:lnSpc>
              <a:spcBef>
                <a:spcPts val="0"/>
              </a:spcBef>
              <a:spcAft>
                <a:spcPts val="0"/>
              </a:spcAft>
              <a:buClr>
                <a:schemeClr val="dk2"/>
              </a:buClr>
              <a:buSzPts val="1100"/>
              <a:buChar char="●"/>
              <a:defRPr>
                <a:solidFill>
                  <a:schemeClr val="dk2"/>
                </a:solidFill>
              </a:defRPr>
            </a:lvl4pPr>
            <a:lvl5pPr indent="-298450" lvl="4" marL="2286000" algn="l">
              <a:lnSpc>
                <a:spcPct val="115000"/>
              </a:lnSpc>
              <a:spcBef>
                <a:spcPts val="0"/>
              </a:spcBef>
              <a:spcAft>
                <a:spcPts val="0"/>
              </a:spcAft>
              <a:buClr>
                <a:schemeClr val="dk2"/>
              </a:buClr>
              <a:buSzPts val="1100"/>
              <a:buChar char="○"/>
              <a:defRPr>
                <a:solidFill>
                  <a:schemeClr val="dk2"/>
                </a:solidFill>
              </a:defRPr>
            </a:lvl5pPr>
            <a:lvl6pPr indent="-298450" lvl="5" marL="2743200" algn="l">
              <a:lnSpc>
                <a:spcPct val="115000"/>
              </a:lnSpc>
              <a:spcBef>
                <a:spcPts val="0"/>
              </a:spcBef>
              <a:spcAft>
                <a:spcPts val="0"/>
              </a:spcAft>
              <a:buClr>
                <a:schemeClr val="dk2"/>
              </a:buClr>
              <a:buSzPts val="1100"/>
              <a:buChar char="■"/>
              <a:defRPr>
                <a:solidFill>
                  <a:schemeClr val="dk2"/>
                </a:solidFill>
              </a:defRPr>
            </a:lvl6pPr>
            <a:lvl7pPr indent="-298450" lvl="6" marL="3200400" algn="l">
              <a:lnSpc>
                <a:spcPct val="115000"/>
              </a:lnSpc>
              <a:spcBef>
                <a:spcPts val="0"/>
              </a:spcBef>
              <a:spcAft>
                <a:spcPts val="0"/>
              </a:spcAft>
              <a:buClr>
                <a:schemeClr val="dk2"/>
              </a:buClr>
              <a:buSzPts val="1100"/>
              <a:buChar char="●"/>
              <a:defRPr>
                <a:solidFill>
                  <a:schemeClr val="dk2"/>
                </a:solidFill>
              </a:defRPr>
            </a:lvl7pPr>
            <a:lvl8pPr indent="-298450" lvl="7" marL="3657600" algn="l">
              <a:lnSpc>
                <a:spcPct val="115000"/>
              </a:lnSpc>
              <a:spcBef>
                <a:spcPts val="0"/>
              </a:spcBef>
              <a:spcAft>
                <a:spcPts val="0"/>
              </a:spcAft>
              <a:buClr>
                <a:schemeClr val="dk2"/>
              </a:buClr>
              <a:buSzPts val="1100"/>
              <a:buChar char="○"/>
              <a:defRPr>
                <a:solidFill>
                  <a:schemeClr val="dk2"/>
                </a:solidFill>
              </a:defRPr>
            </a:lvl8pPr>
            <a:lvl9pPr indent="-298450" lvl="8" marL="4114800" algn="l">
              <a:lnSpc>
                <a:spcPct val="115000"/>
              </a:lnSpc>
              <a:spcBef>
                <a:spcPts val="0"/>
              </a:spcBef>
              <a:spcAft>
                <a:spcPts val="0"/>
              </a:spcAft>
              <a:buClr>
                <a:schemeClr val="dk2"/>
              </a:buClr>
              <a:buSzPts val="1100"/>
              <a:buChar char="■"/>
              <a:defRPr>
                <a:solidFill>
                  <a:schemeClr val="dk2"/>
                </a:solidFill>
              </a:defRPr>
            </a:lvl9pPr>
          </a:lstStyle>
          <a:p/>
        </p:txBody>
      </p:sp>
      <p:sp>
        <p:nvSpPr>
          <p:cNvPr id="84" name="Google Shape;8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5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50"/>
          <p:cNvGrpSpPr/>
          <p:nvPr/>
        </p:nvGrpSpPr>
        <p:grpSpPr>
          <a:xfrm>
            <a:off x="0" y="381001"/>
            <a:ext cx="1037850" cy="1016288"/>
            <a:chOff x="0" y="381001"/>
            <a:chExt cx="1037850" cy="1016288"/>
          </a:xfrm>
        </p:grpSpPr>
        <p:sp>
          <p:nvSpPr>
            <p:cNvPr id="90" name="Google Shape;90;p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grpSp>
        <p:nvGrpSpPr>
          <p:cNvPr id="93" name="Google Shape;93;p51"/>
          <p:cNvGrpSpPr/>
          <p:nvPr/>
        </p:nvGrpSpPr>
        <p:grpSpPr>
          <a:xfrm>
            <a:off x="0" y="381001"/>
            <a:ext cx="1037850" cy="1016288"/>
            <a:chOff x="0" y="381001"/>
            <a:chExt cx="1037850" cy="1016288"/>
          </a:xfrm>
        </p:grpSpPr>
        <p:sp>
          <p:nvSpPr>
            <p:cNvPr id="94" name="Google Shape;94;p5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51"/>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51"/>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grpSp>
        <p:nvGrpSpPr>
          <p:cNvPr id="100" name="Google Shape;100;p52"/>
          <p:cNvGrpSpPr/>
          <p:nvPr/>
        </p:nvGrpSpPr>
        <p:grpSpPr>
          <a:xfrm>
            <a:off x="4406400" y="0"/>
            <a:ext cx="4737600" cy="5143065"/>
            <a:chOff x="4406400" y="0"/>
            <a:chExt cx="4737600" cy="5143065"/>
          </a:xfrm>
        </p:grpSpPr>
        <p:sp>
          <p:nvSpPr>
            <p:cNvPr id="101" name="Google Shape;101;p5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5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6.jp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ph type="ctrTitle"/>
          </p:nvPr>
        </p:nvSpPr>
        <p:spPr>
          <a:xfrm>
            <a:off x="3274225" y="295125"/>
            <a:ext cx="3752100" cy="1861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Academic Management System</a:t>
            </a:r>
            <a:endParaRPr/>
          </a:p>
          <a:p>
            <a:pPr indent="0" lvl="0" marL="0" rtl="0" algn="l">
              <a:lnSpc>
                <a:spcPct val="100000"/>
              </a:lnSpc>
              <a:spcBef>
                <a:spcPts val="0"/>
              </a:spcBef>
              <a:spcAft>
                <a:spcPts val="0"/>
              </a:spcAft>
              <a:buSzPct val="111111"/>
              <a:buNone/>
            </a:pPr>
            <a:r>
              <a:t/>
            </a:r>
            <a:endParaRPr/>
          </a:p>
        </p:txBody>
      </p:sp>
      <p:sp>
        <p:nvSpPr>
          <p:cNvPr id="195" name="Google Shape;195;p1"/>
          <p:cNvSpPr txBox="1"/>
          <p:nvPr/>
        </p:nvSpPr>
        <p:spPr>
          <a:xfrm>
            <a:off x="5343350" y="2571750"/>
            <a:ext cx="3567900" cy="20070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1200"/>
              </a:spcBef>
              <a:spcAft>
                <a:spcPts val="0"/>
              </a:spcAft>
              <a:buClr>
                <a:srgbClr val="000000"/>
              </a:buClr>
              <a:buSzPts val="1400"/>
              <a:buFont typeface="Arial"/>
              <a:buNone/>
            </a:pPr>
            <a:r>
              <a:rPr b="1" i="0" lang="en-GB" sz="1400" u="none" cap="none" strike="noStrike">
                <a:solidFill>
                  <a:srgbClr val="FFFFFF"/>
                </a:solidFill>
                <a:latin typeface="Arial"/>
                <a:ea typeface="Arial"/>
                <a:cs typeface="Arial"/>
                <a:sym typeface="Arial"/>
              </a:rPr>
              <a:t>GROUP MEMBERS :</a:t>
            </a:r>
            <a:endParaRPr b="1" i="0" sz="1400" u="none" cap="none" strike="noStrike">
              <a:solidFill>
                <a:srgbClr val="FFFFFF"/>
              </a:solidFill>
              <a:latin typeface="Arial"/>
              <a:ea typeface="Arial"/>
              <a:cs typeface="Arial"/>
              <a:sym typeface="Arial"/>
            </a:endParaRPr>
          </a:p>
          <a:p>
            <a:pPr indent="0" lvl="0" marL="0" marR="0" rtl="0" algn="r">
              <a:lnSpc>
                <a:spcPct val="115000"/>
              </a:lnSpc>
              <a:spcBef>
                <a:spcPts val="120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Rahul Kumar ( IIT2019109)</a:t>
            </a:r>
            <a:endParaRPr b="0" i="0" sz="1400" u="none" cap="none" strike="noStrike">
              <a:solidFill>
                <a:srgbClr val="FFFFFF"/>
              </a:solidFill>
              <a:latin typeface="Arial"/>
              <a:ea typeface="Arial"/>
              <a:cs typeface="Arial"/>
              <a:sym typeface="Arial"/>
            </a:endParaRPr>
          </a:p>
          <a:p>
            <a:pPr indent="0" lvl="0" marL="0" marR="0" rtl="0" algn="r">
              <a:lnSpc>
                <a:spcPct val="115000"/>
              </a:lnSpc>
              <a:spcBef>
                <a:spcPts val="120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Aditya Singh Machhaiya ( IIT2019111 )</a:t>
            </a:r>
            <a:endParaRPr b="0" i="0" sz="1400" u="none" cap="none" strike="noStrike">
              <a:solidFill>
                <a:srgbClr val="FFFFFF"/>
              </a:solidFill>
              <a:latin typeface="Arial"/>
              <a:ea typeface="Arial"/>
              <a:cs typeface="Arial"/>
              <a:sym typeface="Arial"/>
            </a:endParaRPr>
          </a:p>
          <a:p>
            <a:pPr indent="0" lvl="0" marL="0" marR="0" rtl="0" algn="r">
              <a:lnSpc>
                <a:spcPct val="115000"/>
              </a:lnSpc>
              <a:spcBef>
                <a:spcPts val="120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Khushi Gupta ( IIT2019141 )</a:t>
            </a:r>
            <a:endParaRPr b="0" i="0" sz="1400" u="none" cap="none" strike="noStrike">
              <a:solidFill>
                <a:srgbClr val="FFFFFF"/>
              </a:solidFill>
              <a:latin typeface="Arial"/>
              <a:ea typeface="Arial"/>
              <a:cs typeface="Arial"/>
              <a:sym typeface="Arial"/>
            </a:endParaRPr>
          </a:p>
          <a:p>
            <a:pPr indent="0" lvl="0" marL="0" marR="0" rtl="0" algn="r">
              <a:lnSpc>
                <a:spcPct val="115000"/>
              </a:lnSpc>
              <a:spcBef>
                <a:spcPts val="1200"/>
              </a:spcBef>
              <a:spcAft>
                <a:spcPts val="1200"/>
              </a:spcAft>
              <a:buClr>
                <a:srgbClr val="000000"/>
              </a:buClr>
              <a:buSzPts val="1400"/>
              <a:buFont typeface="Arial"/>
              <a:buNone/>
            </a:pPr>
            <a:r>
              <a:rPr b="0" i="0" lang="en-GB" sz="1400" u="none" cap="none" strike="noStrike">
                <a:solidFill>
                  <a:srgbClr val="FFFFFF"/>
                </a:solidFill>
                <a:latin typeface="Arial"/>
                <a:ea typeface="Arial"/>
                <a:cs typeface="Arial"/>
                <a:sym typeface="Arial"/>
              </a:rPr>
              <a:t>Nandini Gupta ( IIT2019149 )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Sequence Diagram</a:t>
            </a:r>
            <a:endParaRPr/>
          </a:p>
        </p:txBody>
      </p:sp>
      <p:pic>
        <p:nvPicPr>
          <p:cNvPr id="292" name="Google Shape;292;p10"/>
          <p:cNvPicPr preferRelativeResize="0"/>
          <p:nvPr/>
        </p:nvPicPr>
        <p:blipFill rotWithShape="1">
          <a:blip r:embed="rId3">
            <a:alphaModFix/>
          </a:blip>
          <a:srcRect b="0" l="0" r="0" t="0"/>
          <a:stretch/>
        </p:blipFill>
        <p:spPr>
          <a:xfrm>
            <a:off x="1185000" y="1307850"/>
            <a:ext cx="5399226" cy="3530850"/>
          </a:xfrm>
          <a:prstGeom prst="rect">
            <a:avLst/>
          </a:prstGeom>
          <a:noFill/>
          <a:ln>
            <a:noFill/>
          </a:ln>
        </p:spPr>
      </p:pic>
      <p:sp>
        <p:nvSpPr>
          <p:cNvPr id="293" name="Google Shape;293;p10"/>
          <p:cNvSpPr txBox="1"/>
          <p:nvPr/>
        </p:nvSpPr>
        <p:spPr>
          <a:xfrm>
            <a:off x="6974900" y="2026250"/>
            <a:ext cx="1782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Sequence Diagram</a:t>
            </a:r>
            <a:endParaRPr/>
          </a:p>
        </p:txBody>
      </p:sp>
      <p:pic>
        <p:nvPicPr>
          <p:cNvPr id="299" name="Google Shape;299;p11"/>
          <p:cNvPicPr preferRelativeResize="0"/>
          <p:nvPr/>
        </p:nvPicPr>
        <p:blipFill rotWithShape="1">
          <a:blip r:embed="rId3">
            <a:alphaModFix/>
          </a:blip>
          <a:srcRect b="0" l="0" r="0" t="0"/>
          <a:stretch/>
        </p:blipFill>
        <p:spPr>
          <a:xfrm>
            <a:off x="1194750" y="1070600"/>
            <a:ext cx="5414991" cy="3530850"/>
          </a:xfrm>
          <a:prstGeom prst="rect">
            <a:avLst/>
          </a:prstGeom>
          <a:noFill/>
          <a:ln>
            <a:noFill/>
          </a:ln>
        </p:spPr>
      </p:pic>
      <p:sp>
        <p:nvSpPr>
          <p:cNvPr id="300" name="Google Shape;300;p11"/>
          <p:cNvSpPr txBox="1"/>
          <p:nvPr/>
        </p:nvSpPr>
        <p:spPr>
          <a:xfrm>
            <a:off x="6945650" y="2065200"/>
            <a:ext cx="201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Student</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Data Flow Diagram</a:t>
            </a:r>
            <a:endParaRPr/>
          </a:p>
        </p:txBody>
      </p:sp>
      <p:pic>
        <p:nvPicPr>
          <p:cNvPr id="306" name="Google Shape;306;p12"/>
          <p:cNvPicPr preferRelativeResize="0"/>
          <p:nvPr/>
        </p:nvPicPr>
        <p:blipFill rotWithShape="1">
          <a:blip r:embed="rId3">
            <a:alphaModFix/>
          </a:blip>
          <a:srcRect b="0" l="0" r="0" t="0"/>
          <a:stretch/>
        </p:blipFill>
        <p:spPr>
          <a:xfrm>
            <a:off x="811150" y="2677950"/>
            <a:ext cx="7673175" cy="848475"/>
          </a:xfrm>
          <a:prstGeom prst="rect">
            <a:avLst/>
          </a:prstGeom>
          <a:noFill/>
          <a:ln>
            <a:noFill/>
          </a:ln>
        </p:spPr>
      </p:pic>
      <p:sp>
        <p:nvSpPr>
          <p:cNvPr id="307" name="Google Shape;307;p12"/>
          <p:cNvSpPr txBox="1"/>
          <p:nvPr/>
        </p:nvSpPr>
        <p:spPr>
          <a:xfrm>
            <a:off x="3575125" y="1539150"/>
            <a:ext cx="2484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Level -0</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SDS - Data Flow Diagram</a:t>
            </a:r>
            <a:endParaRPr/>
          </a:p>
          <a:p>
            <a:pPr indent="0" lvl="0" marL="0" rtl="0" algn="l">
              <a:lnSpc>
                <a:spcPct val="100000"/>
              </a:lnSpc>
              <a:spcBef>
                <a:spcPts val="0"/>
              </a:spcBef>
              <a:spcAft>
                <a:spcPts val="0"/>
              </a:spcAft>
              <a:buSzPct val="111111"/>
              <a:buNone/>
            </a:pPr>
            <a:r>
              <a:t/>
            </a:r>
            <a:endParaRPr/>
          </a:p>
        </p:txBody>
      </p:sp>
      <p:pic>
        <p:nvPicPr>
          <p:cNvPr id="313" name="Google Shape;313;p13"/>
          <p:cNvPicPr preferRelativeResize="0"/>
          <p:nvPr/>
        </p:nvPicPr>
        <p:blipFill rotWithShape="1">
          <a:blip r:embed="rId3">
            <a:alphaModFix/>
          </a:blip>
          <a:srcRect b="0" l="0" r="0" t="0"/>
          <a:stretch/>
        </p:blipFill>
        <p:spPr>
          <a:xfrm>
            <a:off x="1204475" y="1362825"/>
            <a:ext cx="5859708" cy="3530850"/>
          </a:xfrm>
          <a:prstGeom prst="rect">
            <a:avLst/>
          </a:prstGeom>
          <a:noFill/>
          <a:ln>
            <a:noFill/>
          </a:ln>
        </p:spPr>
      </p:pic>
      <p:sp>
        <p:nvSpPr>
          <p:cNvPr id="314" name="Google Shape;314;p13"/>
          <p:cNvSpPr txBox="1"/>
          <p:nvPr/>
        </p:nvSpPr>
        <p:spPr>
          <a:xfrm>
            <a:off x="7413275" y="2464600"/>
            <a:ext cx="1500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Level - 1</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SDS - Data Flow Diagram</a:t>
            </a:r>
            <a:endParaRPr/>
          </a:p>
          <a:p>
            <a:pPr indent="0" lvl="0" marL="0" rtl="0" algn="l">
              <a:lnSpc>
                <a:spcPct val="100000"/>
              </a:lnSpc>
              <a:spcBef>
                <a:spcPts val="0"/>
              </a:spcBef>
              <a:spcAft>
                <a:spcPts val="0"/>
              </a:spcAft>
              <a:buSzPct val="111111"/>
              <a:buNone/>
            </a:pPr>
            <a:r>
              <a:t/>
            </a:r>
            <a:endParaRPr/>
          </a:p>
        </p:txBody>
      </p:sp>
      <p:pic>
        <p:nvPicPr>
          <p:cNvPr id="320" name="Google Shape;320;p14"/>
          <p:cNvPicPr preferRelativeResize="0"/>
          <p:nvPr/>
        </p:nvPicPr>
        <p:blipFill rotWithShape="1">
          <a:blip r:embed="rId3">
            <a:alphaModFix/>
          </a:blip>
          <a:srcRect b="0" l="0" r="0" t="0"/>
          <a:stretch/>
        </p:blipFill>
        <p:spPr>
          <a:xfrm>
            <a:off x="1516200" y="1025350"/>
            <a:ext cx="4558952" cy="3835650"/>
          </a:xfrm>
          <a:prstGeom prst="rect">
            <a:avLst/>
          </a:prstGeom>
          <a:noFill/>
          <a:ln>
            <a:noFill/>
          </a:ln>
        </p:spPr>
      </p:pic>
      <p:sp>
        <p:nvSpPr>
          <p:cNvPr id="321" name="Google Shape;321;p14"/>
          <p:cNvSpPr txBox="1"/>
          <p:nvPr/>
        </p:nvSpPr>
        <p:spPr>
          <a:xfrm>
            <a:off x="6836100" y="2317800"/>
            <a:ext cx="15003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Level - 2</a:t>
            </a:r>
            <a:endParaRPr b="0" i="0" sz="2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Student</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SDS - Data Flow Diagram</a:t>
            </a:r>
            <a:endParaRPr/>
          </a:p>
          <a:p>
            <a:pPr indent="0" lvl="0" marL="0" rtl="0" algn="l">
              <a:lnSpc>
                <a:spcPct val="100000"/>
              </a:lnSpc>
              <a:spcBef>
                <a:spcPts val="0"/>
              </a:spcBef>
              <a:spcAft>
                <a:spcPts val="0"/>
              </a:spcAft>
              <a:buSzPct val="111111"/>
              <a:buNone/>
            </a:pPr>
            <a:r>
              <a:t/>
            </a:r>
            <a:endParaRPr/>
          </a:p>
        </p:txBody>
      </p:sp>
      <p:pic>
        <p:nvPicPr>
          <p:cNvPr id="327" name="Google Shape;327;p15"/>
          <p:cNvPicPr preferRelativeResize="0"/>
          <p:nvPr/>
        </p:nvPicPr>
        <p:blipFill rotWithShape="1">
          <a:blip r:embed="rId3">
            <a:alphaModFix/>
          </a:blip>
          <a:srcRect b="0" l="0" r="0" t="0"/>
          <a:stretch/>
        </p:blipFill>
        <p:spPr>
          <a:xfrm>
            <a:off x="1297500" y="1148525"/>
            <a:ext cx="4831690" cy="3530850"/>
          </a:xfrm>
          <a:prstGeom prst="rect">
            <a:avLst/>
          </a:prstGeom>
          <a:noFill/>
          <a:ln>
            <a:noFill/>
          </a:ln>
        </p:spPr>
      </p:pic>
      <p:sp>
        <p:nvSpPr>
          <p:cNvPr id="328" name="Google Shape;328;p15"/>
          <p:cNvSpPr txBox="1"/>
          <p:nvPr/>
        </p:nvSpPr>
        <p:spPr>
          <a:xfrm>
            <a:off x="6836100" y="2317800"/>
            <a:ext cx="1500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Level - 2</a:t>
            </a:r>
            <a:endParaRPr b="0" i="0" sz="2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SDS - Data Flow Diagram</a:t>
            </a:r>
            <a:endParaRPr/>
          </a:p>
          <a:p>
            <a:pPr indent="0" lvl="0" marL="0" rtl="0" algn="l">
              <a:lnSpc>
                <a:spcPct val="100000"/>
              </a:lnSpc>
              <a:spcBef>
                <a:spcPts val="0"/>
              </a:spcBef>
              <a:spcAft>
                <a:spcPts val="0"/>
              </a:spcAft>
              <a:buSzPct val="111111"/>
              <a:buNone/>
            </a:pPr>
            <a:r>
              <a:t/>
            </a:r>
            <a:endParaRPr/>
          </a:p>
        </p:txBody>
      </p:sp>
      <p:pic>
        <p:nvPicPr>
          <p:cNvPr id="334" name="Google Shape;334;p16"/>
          <p:cNvPicPr preferRelativeResize="0"/>
          <p:nvPr/>
        </p:nvPicPr>
        <p:blipFill rotWithShape="1">
          <a:blip r:embed="rId3">
            <a:alphaModFix/>
          </a:blip>
          <a:srcRect b="0" l="0" r="0" t="0"/>
          <a:stretch/>
        </p:blipFill>
        <p:spPr>
          <a:xfrm>
            <a:off x="1496725" y="2571750"/>
            <a:ext cx="5943600" cy="1800225"/>
          </a:xfrm>
          <a:prstGeom prst="rect">
            <a:avLst/>
          </a:prstGeom>
          <a:noFill/>
          <a:ln>
            <a:noFill/>
          </a:ln>
        </p:spPr>
      </p:pic>
      <p:sp>
        <p:nvSpPr>
          <p:cNvPr id="335" name="Google Shape;335;p16"/>
          <p:cNvSpPr txBox="1"/>
          <p:nvPr/>
        </p:nvSpPr>
        <p:spPr>
          <a:xfrm>
            <a:off x="3722700" y="1307850"/>
            <a:ext cx="21885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Level - 2</a:t>
            </a:r>
            <a:endParaRPr b="0" i="0" sz="2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Entity Relationship Diagram</a:t>
            </a:r>
            <a:endParaRPr/>
          </a:p>
        </p:txBody>
      </p:sp>
      <p:pic>
        <p:nvPicPr>
          <p:cNvPr id="341" name="Google Shape;341;p17"/>
          <p:cNvPicPr preferRelativeResize="0"/>
          <p:nvPr/>
        </p:nvPicPr>
        <p:blipFill rotWithShape="1">
          <a:blip r:embed="rId3">
            <a:alphaModFix/>
          </a:blip>
          <a:srcRect b="0" l="0" r="0" t="0"/>
          <a:stretch/>
        </p:blipFill>
        <p:spPr>
          <a:xfrm>
            <a:off x="2164125" y="1051075"/>
            <a:ext cx="4815750" cy="391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Activity Diagram</a:t>
            </a:r>
            <a:endParaRPr/>
          </a:p>
        </p:txBody>
      </p:sp>
      <p:pic>
        <p:nvPicPr>
          <p:cNvPr id="347" name="Google Shape;347;p18"/>
          <p:cNvPicPr preferRelativeResize="0"/>
          <p:nvPr/>
        </p:nvPicPr>
        <p:blipFill rotWithShape="1">
          <a:blip r:embed="rId3">
            <a:alphaModFix/>
          </a:blip>
          <a:srcRect b="0" l="0" r="0" t="0"/>
          <a:stretch/>
        </p:blipFill>
        <p:spPr>
          <a:xfrm>
            <a:off x="2139650" y="1071550"/>
            <a:ext cx="2672650" cy="3847874"/>
          </a:xfrm>
          <a:prstGeom prst="rect">
            <a:avLst/>
          </a:prstGeom>
          <a:noFill/>
          <a:ln>
            <a:noFill/>
          </a:ln>
        </p:spPr>
      </p:pic>
      <p:sp>
        <p:nvSpPr>
          <p:cNvPr id="348" name="Google Shape;348;p18"/>
          <p:cNvSpPr txBox="1"/>
          <p:nvPr/>
        </p:nvSpPr>
        <p:spPr>
          <a:xfrm>
            <a:off x="5591600" y="2317800"/>
            <a:ext cx="287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Login Activity Diagram</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Activity Diagram</a:t>
            </a:r>
            <a:endParaRPr/>
          </a:p>
        </p:txBody>
      </p:sp>
      <p:pic>
        <p:nvPicPr>
          <p:cNvPr id="354" name="Google Shape;354;p19"/>
          <p:cNvPicPr preferRelativeResize="0"/>
          <p:nvPr/>
        </p:nvPicPr>
        <p:blipFill rotWithShape="1">
          <a:blip r:embed="rId3">
            <a:alphaModFix/>
          </a:blip>
          <a:srcRect b="0" l="0" r="0" t="0"/>
          <a:stretch/>
        </p:blipFill>
        <p:spPr>
          <a:xfrm>
            <a:off x="1297500" y="1109550"/>
            <a:ext cx="4440225" cy="3814050"/>
          </a:xfrm>
          <a:prstGeom prst="rect">
            <a:avLst/>
          </a:prstGeom>
          <a:noFill/>
          <a:ln>
            <a:noFill/>
          </a:ln>
        </p:spPr>
      </p:pic>
      <p:sp>
        <p:nvSpPr>
          <p:cNvPr id="355" name="Google Shape;355;p19"/>
          <p:cNvSpPr txBox="1"/>
          <p:nvPr/>
        </p:nvSpPr>
        <p:spPr>
          <a:xfrm>
            <a:off x="6029975" y="2156100"/>
            <a:ext cx="287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
          <p:cNvSpPr txBox="1"/>
          <p:nvPr>
            <p:ph type="title"/>
          </p:nvPr>
        </p:nvSpPr>
        <p:spPr>
          <a:xfrm>
            <a:off x="524875" y="511725"/>
            <a:ext cx="41985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sz="2960"/>
              <a:t>About the project</a:t>
            </a:r>
            <a:endParaRPr sz="2960"/>
          </a:p>
        </p:txBody>
      </p:sp>
      <p:sp>
        <p:nvSpPr>
          <p:cNvPr id="201" name="Google Shape;201;p2"/>
          <p:cNvSpPr txBox="1"/>
          <p:nvPr/>
        </p:nvSpPr>
        <p:spPr>
          <a:xfrm>
            <a:off x="1049650" y="1365575"/>
            <a:ext cx="4997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Academic management system is a web based application.</a:t>
            </a:r>
            <a:endParaRPr b="0" i="0" sz="1700" u="none" cap="none" strike="noStrike">
              <a:solidFill>
                <a:srgbClr val="FFFFFF"/>
              </a:solidFill>
              <a:latin typeface="Lato"/>
              <a:ea typeface="Lato"/>
              <a:cs typeface="Lato"/>
              <a:sym typeface="Lato"/>
            </a:endParaRPr>
          </a:p>
        </p:txBody>
      </p:sp>
      <p:grpSp>
        <p:nvGrpSpPr>
          <p:cNvPr id="202" name="Google Shape;202;p2"/>
          <p:cNvGrpSpPr/>
          <p:nvPr/>
        </p:nvGrpSpPr>
        <p:grpSpPr>
          <a:xfrm>
            <a:off x="624252" y="1516159"/>
            <a:ext cx="252242" cy="252267"/>
            <a:chOff x="658488" y="1273576"/>
            <a:chExt cx="249300" cy="249300"/>
          </a:xfrm>
        </p:grpSpPr>
        <p:sp>
          <p:nvSpPr>
            <p:cNvPr id="203" name="Google Shape;203;p2"/>
            <p:cNvSpPr/>
            <p:nvPr/>
          </p:nvSpPr>
          <p:spPr>
            <a:xfrm>
              <a:off x="658488" y="1273576"/>
              <a:ext cx="249300" cy="249300"/>
            </a:xfrm>
            <a:prstGeom prst="rect">
              <a:avLst/>
            </a:prstGeom>
            <a:noFill/>
            <a:ln cap="flat" cmpd="sng" w="9525">
              <a:solidFill>
                <a:srgbClr val="1BBBA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731088" y="1346176"/>
              <a:ext cx="104100" cy="104100"/>
            </a:xfrm>
            <a:prstGeom prst="rect">
              <a:avLst/>
            </a:prstGeom>
            <a:solidFill>
              <a:srgbClr val="1BBBA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2"/>
          <p:cNvSpPr txBox="1"/>
          <p:nvPr/>
        </p:nvSpPr>
        <p:spPr>
          <a:xfrm>
            <a:off x="1049650" y="2206913"/>
            <a:ext cx="4997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The basic aim of this application is to provide easy and flexible application to maintain the details of the students.</a:t>
            </a:r>
            <a:endParaRPr b="0" i="0" sz="1700" u="none" cap="none" strike="noStrike">
              <a:solidFill>
                <a:srgbClr val="FFFFFF"/>
              </a:solidFill>
              <a:latin typeface="Lato"/>
              <a:ea typeface="Lato"/>
              <a:cs typeface="Lato"/>
              <a:sym typeface="Lato"/>
            </a:endParaRPr>
          </a:p>
        </p:txBody>
      </p:sp>
      <p:grpSp>
        <p:nvGrpSpPr>
          <p:cNvPr id="206" name="Google Shape;206;p2"/>
          <p:cNvGrpSpPr/>
          <p:nvPr/>
        </p:nvGrpSpPr>
        <p:grpSpPr>
          <a:xfrm>
            <a:off x="624252" y="2303984"/>
            <a:ext cx="252242" cy="252267"/>
            <a:chOff x="658488" y="1273576"/>
            <a:chExt cx="249300" cy="249300"/>
          </a:xfrm>
        </p:grpSpPr>
        <p:sp>
          <p:nvSpPr>
            <p:cNvPr id="207" name="Google Shape;207;p2"/>
            <p:cNvSpPr/>
            <p:nvPr/>
          </p:nvSpPr>
          <p:spPr>
            <a:xfrm>
              <a:off x="658488" y="1273576"/>
              <a:ext cx="249300" cy="249300"/>
            </a:xfrm>
            <a:prstGeom prst="rect">
              <a:avLst/>
            </a:prstGeom>
            <a:noFill/>
            <a:ln cap="flat" cmpd="sng" w="9525">
              <a:solidFill>
                <a:srgbClr val="1BBBA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731088" y="1346176"/>
              <a:ext cx="104100" cy="104100"/>
            </a:xfrm>
            <a:prstGeom prst="rect">
              <a:avLst/>
            </a:prstGeom>
            <a:solidFill>
              <a:srgbClr val="1BBBA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2"/>
          <p:cNvSpPr txBox="1"/>
          <p:nvPr/>
        </p:nvSpPr>
        <p:spPr>
          <a:xfrm>
            <a:off x="1049650" y="3238950"/>
            <a:ext cx="61653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700"/>
              <a:buFont typeface="Arial"/>
              <a:buNone/>
            </a:pPr>
            <a:r>
              <a:rPr b="0" i="0" lang="en-GB" sz="1700" u="none" cap="none" strike="noStrike">
                <a:solidFill>
                  <a:schemeClr val="lt1"/>
                </a:solidFill>
                <a:latin typeface="Lato"/>
                <a:ea typeface="Lato"/>
                <a:cs typeface="Lato"/>
                <a:sym typeface="Lato"/>
              </a:rPr>
              <a:t>Application of this project is to maintain the records of student like their Fee status, Semester results, subjects etc and the role of dean in our project is that they can see information, Result of any student and can change/view timetable and academic calendar.</a:t>
            </a:r>
            <a:endParaRPr b="0" i="0" sz="1700" u="none" cap="none" strike="noStrike">
              <a:solidFill>
                <a:schemeClr val="lt1"/>
              </a:solidFill>
              <a:latin typeface="Lato"/>
              <a:ea typeface="Lato"/>
              <a:cs typeface="Lato"/>
              <a:sym typeface="Lato"/>
            </a:endParaRPr>
          </a:p>
        </p:txBody>
      </p:sp>
      <p:grpSp>
        <p:nvGrpSpPr>
          <p:cNvPr id="210" name="Google Shape;210;p2"/>
          <p:cNvGrpSpPr/>
          <p:nvPr/>
        </p:nvGrpSpPr>
        <p:grpSpPr>
          <a:xfrm>
            <a:off x="624252" y="3336009"/>
            <a:ext cx="252242" cy="252267"/>
            <a:chOff x="658488" y="1273576"/>
            <a:chExt cx="249300" cy="249300"/>
          </a:xfrm>
        </p:grpSpPr>
        <p:sp>
          <p:nvSpPr>
            <p:cNvPr id="211" name="Google Shape;211;p2"/>
            <p:cNvSpPr/>
            <p:nvPr/>
          </p:nvSpPr>
          <p:spPr>
            <a:xfrm>
              <a:off x="658488" y="1273576"/>
              <a:ext cx="249300" cy="249300"/>
            </a:xfrm>
            <a:prstGeom prst="rect">
              <a:avLst/>
            </a:prstGeom>
            <a:noFill/>
            <a:ln cap="flat" cmpd="sng" w="9525">
              <a:solidFill>
                <a:srgbClr val="1BBBA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731088" y="1346176"/>
              <a:ext cx="104100" cy="104100"/>
            </a:xfrm>
            <a:prstGeom prst="rect">
              <a:avLst/>
            </a:prstGeom>
            <a:solidFill>
              <a:srgbClr val="1BBBA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SDS - Activity Diagram</a:t>
            </a:r>
            <a:endParaRPr/>
          </a:p>
          <a:p>
            <a:pPr indent="0" lvl="0" marL="0" rtl="0" algn="l">
              <a:lnSpc>
                <a:spcPct val="100000"/>
              </a:lnSpc>
              <a:spcBef>
                <a:spcPts val="0"/>
              </a:spcBef>
              <a:spcAft>
                <a:spcPts val="0"/>
              </a:spcAft>
              <a:buSzPct val="111111"/>
              <a:buNone/>
            </a:pPr>
            <a:r>
              <a:t/>
            </a:r>
            <a:endParaRPr/>
          </a:p>
        </p:txBody>
      </p:sp>
      <p:pic>
        <p:nvPicPr>
          <p:cNvPr id="361" name="Google Shape;361;p20"/>
          <p:cNvPicPr preferRelativeResize="0"/>
          <p:nvPr/>
        </p:nvPicPr>
        <p:blipFill rotWithShape="1">
          <a:blip r:embed="rId3">
            <a:alphaModFix/>
          </a:blip>
          <a:srcRect b="0" l="0" r="0" t="0"/>
          <a:stretch/>
        </p:blipFill>
        <p:spPr>
          <a:xfrm>
            <a:off x="1492350" y="1041375"/>
            <a:ext cx="4479200" cy="3847525"/>
          </a:xfrm>
          <a:prstGeom prst="rect">
            <a:avLst/>
          </a:prstGeom>
          <a:noFill/>
          <a:ln>
            <a:noFill/>
          </a:ln>
        </p:spPr>
      </p:pic>
      <p:sp>
        <p:nvSpPr>
          <p:cNvPr id="362" name="Google Shape;362;p20"/>
          <p:cNvSpPr txBox="1"/>
          <p:nvPr/>
        </p:nvSpPr>
        <p:spPr>
          <a:xfrm>
            <a:off x="6935950" y="2317800"/>
            <a:ext cx="1578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Student</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Test Plan</a:t>
            </a:r>
            <a:endParaRPr/>
          </a:p>
        </p:txBody>
      </p:sp>
      <p:pic>
        <p:nvPicPr>
          <p:cNvPr id="368" name="Google Shape;368;p21"/>
          <p:cNvPicPr preferRelativeResize="0"/>
          <p:nvPr/>
        </p:nvPicPr>
        <p:blipFill rotWithShape="1">
          <a:blip r:embed="rId3">
            <a:alphaModFix/>
          </a:blip>
          <a:srcRect b="0" l="0" r="0" t="0"/>
          <a:stretch/>
        </p:blipFill>
        <p:spPr>
          <a:xfrm>
            <a:off x="2422113" y="1307850"/>
            <a:ext cx="4299774" cy="353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Test Plan</a:t>
            </a:r>
            <a:endParaRPr/>
          </a:p>
        </p:txBody>
      </p:sp>
      <p:pic>
        <p:nvPicPr>
          <p:cNvPr id="374" name="Google Shape;374;p22"/>
          <p:cNvPicPr preferRelativeResize="0"/>
          <p:nvPr/>
        </p:nvPicPr>
        <p:blipFill rotWithShape="1">
          <a:blip r:embed="rId3">
            <a:alphaModFix/>
          </a:blip>
          <a:srcRect b="0" l="0" r="0" t="0"/>
          <a:stretch/>
        </p:blipFill>
        <p:spPr>
          <a:xfrm>
            <a:off x="2688875" y="1307850"/>
            <a:ext cx="3766242" cy="35308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Test Plan</a:t>
            </a:r>
            <a:endParaRPr/>
          </a:p>
        </p:txBody>
      </p:sp>
      <p:pic>
        <p:nvPicPr>
          <p:cNvPr id="380" name="Google Shape;380;p23"/>
          <p:cNvPicPr preferRelativeResize="0"/>
          <p:nvPr/>
        </p:nvPicPr>
        <p:blipFill rotWithShape="1">
          <a:blip r:embed="rId3">
            <a:alphaModFix/>
          </a:blip>
          <a:srcRect b="0" l="0" r="0" t="0"/>
          <a:stretch/>
        </p:blipFill>
        <p:spPr>
          <a:xfrm>
            <a:off x="2689385" y="993625"/>
            <a:ext cx="4255125" cy="1772975"/>
          </a:xfrm>
          <a:prstGeom prst="rect">
            <a:avLst/>
          </a:prstGeom>
          <a:noFill/>
          <a:ln>
            <a:noFill/>
          </a:ln>
        </p:spPr>
      </p:pic>
      <p:pic>
        <p:nvPicPr>
          <p:cNvPr id="381" name="Google Shape;381;p23"/>
          <p:cNvPicPr preferRelativeResize="0"/>
          <p:nvPr/>
        </p:nvPicPr>
        <p:blipFill rotWithShape="1">
          <a:blip r:embed="rId4">
            <a:alphaModFix/>
          </a:blip>
          <a:srcRect b="0" l="0" r="0" t="0"/>
          <a:stretch/>
        </p:blipFill>
        <p:spPr>
          <a:xfrm>
            <a:off x="2689387" y="2766600"/>
            <a:ext cx="4255124" cy="2021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Test Plan</a:t>
            </a:r>
            <a:endParaRPr/>
          </a:p>
        </p:txBody>
      </p:sp>
      <p:pic>
        <p:nvPicPr>
          <p:cNvPr id="387" name="Google Shape;387;p24"/>
          <p:cNvPicPr preferRelativeResize="0"/>
          <p:nvPr/>
        </p:nvPicPr>
        <p:blipFill rotWithShape="1">
          <a:blip r:embed="rId3">
            <a:alphaModFix/>
          </a:blip>
          <a:srcRect b="0" l="0" r="0" t="0"/>
          <a:stretch/>
        </p:blipFill>
        <p:spPr>
          <a:xfrm>
            <a:off x="2074163" y="1307850"/>
            <a:ext cx="5485587" cy="3530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5"/>
          <p:cNvSpPr txBox="1"/>
          <p:nvPr>
            <p:ph type="title"/>
          </p:nvPr>
        </p:nvSpPr>
        <p:spPr>
          <a:xfrm>
            <a:off x="1297500" y="276850"/>
            <a:ext cx="7038900" cy="473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TRACEABILITY MATRIX</a:t>
            </a:r>
            <a:endParaRPr/>
          </a:p>
        </p:txBody>
      </p:sp>
      <p:sp>
        <p:nvSpPr>
          <p:cNvPr id="393" name="Google Shape;393;p25"/>
          <p:cNvSpPr txBox="1"/>
          <p:nvPr/>
        </p:nvSpPr>
        <p:spPr>
          <a:xfrm>
            <a:off x="6302750" y="2162600"/>
            <a:ext cx="23283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Lato"/>
                <a:ea typeface="Lato"/>
                <a:cs typeface="Lato"/>
                <a:sym typeface="Lato"/>
              </a:rPr>
              <a:t>SRS and SDS</a:t>
            </a:r>
            <a:endParaRPr b="0" i="0" sz="2600" u="none" cap="none" strike="noStrike">
              <a:solidFill>
                <a:schemeClr val="lt1"/>
              </a:solidFill>
              <a:latin typeface="Lato"/>
              <a:ea typeface="Lato"/>
              <a:cs typeface="Lato"/>
              <a:sym typeface="Lato"/>
            </a:endParaRPr>
          </a:p>
        </p:txBody>
      </p:sp>
      <p:pic>
        <p:nvPicPr>
          <p:cNvPr id="394" name="Google Shape;394;p25"/>
          <p:cNvPicPr preferRelativeResize="0"/>
          <p:nvPr/>
        </p:nvPicPr>
        <p:blipFill rotWithShape="1">
          <a:blip r:embed="rId3">
            <a:alphaModFix/>
          </a:blip>
          <a:srcRect b="0" l="0" r="0" t="0"/>
          <a:stretch/>
        </p:blipFill>
        <p:spPr>
          <a:xfrm>
            <a:off x="1418800" y="906125"/>
            <a:ext cx="4552726" cy="4049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type="title"/>
          </p:nvPr>
        </p:nvSpPr>
        <p:spPr>
          <a:xfrm>
            <a:off x="1297500" y="393750"/>
            <a:ext cx="7038900" cy="512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TRACEABILITY MATRIX</a:t>
            </a:r>
            <a:endParaRPr/>
          </a:p>
        </p:txBody>
      </p:sp>
      <p:pic>
        <p:nvPicPr>
          <p:cNvPr id="400" name="Google Shape;400;p26"/>
          <p:cNvPicPr preferRelativeResize="0"/>
          <p:nvPr/>
        </p:nvPicPr>
        <p:blipFill rotWithShape="1">
          <a:blip r:embed="rId3">
            <a:alphaModFix/>
          </a:blip>
          <a:srcRect b="0" l="0" r="0" t="0"/>
          <a:stretch/>
        </p:blipFill>
        <p:spPr>
          <a:xfrm>
            <a:off x="1535700" y="905850"/>
            <a:ext cx="4542974" cy="4137675"/>
          </a:xfrm>
          <a:prstGeom prst="rect">
            <a:avLst/>
          </a:prstGeom>
          <a:noFill/>
          <a:ln>
            <a:noFill/>
          </a:ln>
        </p:spPr>
      </p:pic>
      <p:sp>
        <p:nvSpPr>
          <p:cNvPr id="401" name="Google Shape;401;p26"/>
          <p:cNvSpPr txBox="1"/>
          <p:nvPr/>
        </p:nvSpPr>
        <p:spPr>
          <a:xfrm>
            <a:off x="6273500" y="2337950"/>
            <a:ext cx="24645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Lato"/>
                <a:ea typeface="Lato"/>
                <a:cs typeface="Lato"/>
                <a:sym typeface="Lato"/>
              </a:rPr>
              <a:t>SDS and code</a:t>
            </a:r>
            <a:endParaRPr b="0" i="0" sz="2600" u="none" cap="none" strike="noStrike">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7"/>
          <p:cNvSpPr txBox="1"/>
          <p:nvPr>
            <p:ph type="title"/>
          </p:nvPr>
        </p:nvSpPr>
        <p:spPr>
          <a:xfrm>
            <a:off x="1297500" y="393750"/>
            <a:ext cx="7038900" cy="551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TRACEABILITY MATRIX</a:t>
            </a:r>
            <a:endParaRPr/>
          </a:p>
        </p:txBody>
      </p:sp>
      <p:pic>
        <p:nvPicPr>
          <p:cNvPr id="407" name="Google Shape;407;p27"/>
          <p:cNvPicPr preferRelativeResize="0"/>
          <p:nvPr/>
        </p:nvPicPr>
        <p:blipFill rotWithShape="1">
          <a:blip r:embed="rId3">
            <a:alphaModFix/>
          </a:blip>
          <a:srcRect b="0" l="0" r="0" t="0"/>
          <a:stretch/>
        </p:blipFill>
        <p:spPr>
          <a:xfrm>
            <a:off x="201125" y="1554175"/>
            <a:ext cx="4154149" cy="3062351"/>
          </a:xfrm>
          <a:prstGeom prst="rect">
            <a:avLst/>
          </a:prstGeom>
          <a:noFill/>
          <a:ln>
            <a:noFill/>
          </a:ln>
        </p:spPr>
      </p:pic>
      <p:pic>
        <p:nvPicPr>
          <p:cNvPr id="408" name="Google Shape;408;p27"/>
          <p:cNvPicPr preferRelativeResize="0"/>
          <p:nvPr/>
        </p:nvPicPr>
        <p:blipFill rotWithShape="1">
          <a:blip r:embed="rId4">
            <a:alphaModFix/>
          </a:blip>
          <a:srcRect b="0" l="0" r="0" t="0"/>
          <a:stretch/>
        </p:blipFill>
        <p:spPr>
          <a:xfrm>
            <a:off x="4572000" y="2879949"/>
            <a:ext cx="4175849" cy="1736582"/>
          </a:xfrm>
          <a:prstGeom prst="rect">
            <a:avLst/>
          </a:prstGeom>
          <a:noFill/>
          <a:ln>
            <a:noFill/>
          </a:ln>
        </p:spPr>
      </p:pic>
      <p:sp>
        <p:nvSpPr>
          <p:cNvPr id="409" name="Google Shape;409;p27"/>
          <p:cNvSpPr txBox="1"/>
          <p:nvPr/>
        </p:nvSpPr>
        <p:spPr>
          <a:xfrm>
            <a:off x="5172725" y="1558625"/>
            <a:ext cx="3224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Lato"/>
                <a:ea typeface="Lato"/>
                <a:cs typeface="Lato"/>
                <a:sym typeface="Lato"/>
              </a:rPr>
              <a:t>SRS and Code</a:t>
            </a:r>
            <a:endParaRPr b="0" i="0" sz="2600" u="none" cap="none" strike="noStrike">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txBox="1"/>
          <p:nvPr>
            <p:ph type="title"/>
          </p:nvPr>
        </p:nvSpPr>
        <p:spPr>
          <a:xfrm>
            <a:off x="1297500" y="393750"/>
            <a:ext cx="7038900" cy="5415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TRACEABILITY MATRIX</a:t>
            </a:r>
            <a:endParaRPr/>
          </a:p>
        </p:txBody>
      </p:sp>
      <p:pic>
        <p:nvPicPr>
          <p:cNvPr id="415" name="Google Shape;415;p28"/>
          <p:cNvPicPr preferRelativeResize="0"/>
          <p:nvPr/>
        </p:nvPicPr>
        <p:blipFill rotWithShape="1">
          <a:blip r:embed="rId3">
            <a:alphaModFix/>
          </a:blip>
          <a:srcRect b="0" l="0" r="0" t="0"/>
          <a:stretch/>
        </p:blipFill>
        <p:spPr>
          <a:xfrm>
            <a:off x="366725" y="993700"/>
            <a:ext cx="4481075" cy="3903450"/>
          </a:xfrm>
          <a:prstGeom prst="rect">
            <a:avLst/>
          </a:prstGeom>
          <a:noFill/>
          <a:ln>
            <a:noFill/>
          </a:ln>
        </p:spPr>
      </p:pic>
      <p:pic>
        <p:nvPicPr>
          <p:cNvPr id="416" name="Google Shape;416;p28"/>
          <p:cNvPicPr preferRelativeResize="0"/>
          <p:nvPr/>
        </p:nvPicPr>
        <p:blipFill rotWithShape="1">
          <a:blip r:embed="rId4">
            <a:alphaModFix/>
          </a:blip>
          <a:srcRect b="0" l="0" r="0" t="0"/>
          <a:stretch/>
        </p:blipFill>
        <p:spPr>
          <a:xfrm>
            <a:off x="4997350" y="2984775"/>
            <a:ext cx="4064999" cy="1327875"/>
          </a:xfrm>
          <a:prstGeom prst="rect">
            <a:avLst/>
          </a:prstGeom>
          <a:noFill/>
          <a:ln>
            <a:noFill/>
          </a:ln>
        </p:spPr>
      </p:pic>
      <p:sp>
        <p:nvSpPr>
          <p:cNvPr id="417" name="Google Shape;417;p28"/>
          <p:cNvSpPr txBox="1"/>
          <p:nvPr/>
        </p:nvSpPr>
        <p:spPr>
          <a:xfrm>
            <a:off x="5427400" y="1461225"/>
            <a:ext cx="32049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chemeClr val="lt1"/>
                </a:solidFill>
                <a:latin typeface="Lato"/>
                <a:ea typeface="Lato"/>
                <a:cs typeface="Lato"/>
                <a:sym typeface="Lato"/>
              </a:rPr>
              <a:t>Code and Test Case</a:t>
            </a:r>
            <a:endParaRPr b="0" i="0" sz="2600" u="none" cap="none" strike="noStrike">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9"/>
          <p:cNvSpPr txBox="1"/>
          <p:nvPr>
            <p:ph type="title"/>
          </p:nvPr>
        </p:nvSpPr>
        <p:spPr>
          <a:xfrm>
            <a:off x="3879600" y="103975"/>
            <a:ext cx="1384800" cy="531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Screens</a:t>
            </a:r>
            <a:endParaRPr/>
          </a:p>
        </p:txBody>
      </p:sp>
      <p:pic>
        <p:nvPicPr>
          <p:cNvPr id="423" name="Google Shape;423;p29"/>
          <p:cNvPicPr preferRelativeResize="0"/>
          <p:nvPr/>
        </p:nvPicPr>
        <p:blipFill rotWithShape="1">
          <a:blip r:embed="rId3">
            <a:alphaModFix/>
          </a:blip>
          <a:srcRect b="0" l="0" r="0" t="0"/>
          <a:stretch/>
        </p:blipFill>
        <p:spPr>
          <a:xfrm>
            <a:off x="415375" y="1174775"/>
            <a:ext cx="3360725" cy="1545725"/>
          </a:xfrm>
          <a:prstGeom prst="rect">
            <a:avLst/>
          </a:prstGeom>
          <a:noFill/>
          <a:ln>
            <a:noFill/>
          </a:ln>
        </p:spPr>
      </p:pic>
      <p:pic>
        <p:nvPicPr>
          <p:cNvPr id="424" name="Google Shape;424;p29"/>
          <p:cNvPicPr preferRelativeResize="0"/>
          <p:nvPr/>
        </p:nvPicPr>
        <p:blipFill rotWithShape="1">
          <a:blip r:embed="rId4">
            <a:alphaModFix/>
          </a:blip>
          <a:srcRect b="0" l="0" r="0" t="0"/>
          <a:stretch/>
        </p:blipFill>
        <p:spPr>
          <a:xfrm>
            <a:off x="5011900" y="1139788"/>
            <a:ext cx="3360725" cy="1615712"/>
          </a:xfrm>
          <a:prstGeom prst="rect">
            <a:avLst/>
          </a:prstGeom>
          <a:noFill/>
          <a:ln>
            <a:noFill/>
          </a:ln>
        </p:spPr>
      </p:pic>
      <p:pic>
        <p:nvPicPr>
          <p:cNvPr id="425" name="Google Shape;425;p29"/>
          <p:cNvPicPr preferRelativeResize="0"/>
          <p:nvPr/>
        </p:nvPicPr>
        <p:blipFill rotWithShape="1">
          <a:blip r:embed="rId5">
            <a:alphaModFix/>
          </a:blip>
          <a:srcRect b="0" l="0" r="0" t="0"/>
          <a:stretch/>
        </p:blipFill>
        <p:spPr>
          <a:xfrm>
            <a:off x="5011900" y="3259413"/>
            <a:ext cx="3360725" cy="1578034"/>
          </a:xfrm>
          <a:prstGeom prst="rect">
            <a:avLst/>
          </a:prstGeom>
          <a:noFill/>
          <a:ln>
            <a:noFill/>
          </a:ln>
        </p:spPr>
      </p:pic>
      <p:pic>
        <p:nvPicPr>
          <p:cNvPr id="426" name="Google Shape;426;p29"/>
          <p:cNvPicPr preferRelativeResize="0"/>
          <p:nvPr/>
        </p:nvPicPr>
        <p:blipFill rotWithShape="1">
          <a:blip r:embed="rId6">
            <a:alphaModFix/>
          </a:blip>
          <a:srcRect b="0" l="0" r="0" t="0"/>
          <a:stretch/>
        </p:blipFill>
        <p:spPr>
          <a:xfrm>
            <a:off x="415375" y="3262100"/>
            <a:ext cx="3360725" cy="1572654"/>
          </a:xfrm>
          <a:prstGeom prst="rect">
            <a:avLst/>
          </a:prstGeom>
          <a:noFill/>
          <a:ln>
            <a:noFill/>
          </a:ln>
        </p:spPr>
      </p:pic>
      <p:sp>
        <p:nvSpPr>
          <p:cNvPr id="427" name="Google Shape;427;p29"/>
          <p:cNvSpPr txBox="1"/>
          <p:nvPr>
            <p:ph type="title"/>
          </p:nvPr>
        </p:nvSpPr>
        <p:spPr>
          <a:xfrm>
            <a:off x="1403338" y="561375"/>
            <a:ext cx="1384800" cy="531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1800"/>
              <a:t>Welcome</a:t>
            </a:r>
            <a:endParaRPr sz="1800"/>
          </a:p>
        </p:txBody>
      </p:sp>
      <p:sp>
        <p:nvSpPr>
          <p:cNvPr id="428" name="Google Shape;428;p29"/>
          <p:cNvSpPr txBox="1"/>
          <p:nvPr>
            <p:ph type="title"/>
          </p:nvPr>
        </p:nvSpPr>
        <p:spPr>
          <a:xfrm>
            <a:off x="6355845" y="561375"/>
            <a:ext cx="858000" cy="531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1800"/>
              <a:t>Login</a:t>
            </a:r>
            <a:endParaRPr sz="1800"/>
          </a:p>
        </p:txBody>
      </p:sp>
      <p:sp>
        <p:nvSpPr>
          <p:cNvPr id="429" name="Google Shape;429;p29"/>
          <p:cNvSpPr txBox="1"/>
          <p:nvPr>
            <p:ph type="title"/>
          </p:nvPr>
        </p:nvSpPr>
        <p:spPr>
          <a:xfrm>
            <a:off x="961887" y="2720500"/>
            <a:ext cx="2267700" cy="531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1800"/>
              <a:t>Change Password</a:t>
            </a:r>
            <a:endParaRPr sz="1800"/>
          </a:p>
        </p:txBody>
      </p:sp>
      <p:sp>
        <p:nvSpPr>
          <p:cNvPr id="430" name="Google Shape;430;p29"/>
          <p:cNvSpPr txBox="1"/>
          <p:nvPr>
            <p:ph type="title"/>
          </p:nvPr>
        </p:nvSpPr>
        <p:spPr>
          <a:xfrm>
            <a:off x="6094063" y="2720500"/>
            <a:ext cx="1196400" cy="531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1800"/>
              <a:t>Register</a:t>
            </a:r>
            <a:endParaRPr sz="1800"/>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
          <p:cNvSpPr txBox="1"/>
          <p:nvPr>
            <p:ph type="title"/>
          </p:nvPr>
        </p:nvSpPr>
        <p:spPr>
          <a:xfrm>
            <a:off x="577525" y="392850"/>
            <a:ext cx="37338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sz="2960"/>
              <a:t>Our Goals</a:t>
            </a:r>
            <a:endParaRPr sz="2960"/>
          </a:p>
        </p:txBody>
      </p:sp>
      <p:sp>
        <p:nvSpPr>
          <p:cNvPr id="218" name="Google Shape;218;p3"/>
          <p:cNvSpPr txBox="1"/>
          <p:nvPr/>
        </p:nvSpPr>
        <p:spPr>
          <a:xfrm>
            <a:off x="1211550" y="1335375"/>
            <a:ext cx="4997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The main goal of this software is to simplify the process of information management in a college.</a:t>
            </a:r>
            <a:endParaRPr b="0" i="0" sz="1700" u="none" cap="none" strike="noStrike">
              <a:solidFill>
                <a:srgbClr val="FFFFFF"/>
              </a:solidFill>
              <a:latin typeface="Lato"/>
              <a:ea typeface="Lato"/>
              <a:cs typeface="Lato"/>
              <a:sym typeface="Lato"/>
            </a:endParaRPr>
          </a:p>
        </p:txBody>
      </p:sp>
      <p:grpSp>
        <p:nvGrpSpPr>
          <p:cNvPr id="219" name="Google Shape;219;p3"/>
          <p:cNvGrpSpPr/>
          <p:nvPr/>
        </p:nvGrpSpPr>
        <p:grpSpPr>
          <a:xfrm>
            <a:off x="577537" y="1431214"/>
            <a:ext cx="516303" cy="516303"/>
            <a:chOff x="1312600" y="3692050"/>
            <a:chExt cx="472200" cy="472200"/>
          </a:xfrm>
        </p:grpSpPr>
        <p:sp>
          <p:nvSpPr>
            <p:cNvPr id="220" name="Google Shape;220;p3"/>
            <p:cNvSpPr/>
            <p:nvPr/>
          </p:nvSpPr>
          <p:spPr>
            <a:xfrm>
              <a:off x="1312600" y="3692050"/>
              <a:ext cx="472200" cy="472200"/>
            </a:xfrm>
            <a:prstGeom prst="ellipse">
              <a:avLst/>
            </a:prstGeom>
            <a:solidFill>
              <a:srgbClr val="1BBBA8">
                <a:alpha val="16862"/>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1368700" y="3748150"/>
              <a:ext cx="360000" cy="360000"/>
            </a:xfrm>
            <a:prstGeom prst="ellipse">
              <a:avLst/>
            </a:prstGeom>
            <a:solidFill>
              <a:srgbClr val="1BBBA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 name="Google Shape;222;p3"/>
            <p:cNvSpPr txBox="1"/>
            <p:nvPr/>
          </p:nvSpPr>
          <p:spPr>
            <a:xfrm>
              <a:off x="1426551" y="3732855"/>
              <a:ext cx="281700" cy="394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900"/>
                <a:buFont typeface="Arial"/>
                <a:buNone/>
              </a:pPr>
              <a:r>
                <a:rPr b="0" i="0" lang="en-GB" sz="1900" u="none" cap="none" strike="noStrike">
                  <a:solidFill>
                    <a:srgbClr val="FFFFFF"/>
                  </a:solidFill>
                  <a:latin typeface="Open Sans"/>
                  <a:ea typeface="Open Sans"/>
                  <a:cs typeface="Open Sans"/>
                  <a:sym typeface="Open Sans"/>
                </a:rPr>
                <a:t>1</a:t>
              </a:r>
              <a:endParaRPr b="0" i="0" sz="1900" u="none" cap="none" strike="noStrike">
                <a:solidFill>
                  <a:srgbClr val="FFFFFF"/>
                </a:solidFill>
                <a:latin typeface="Open Sans"/>
                <a:ea typeface="Open Sans"/>
                <a:cs typeface="Open Sans"/>
                <a:sym typeface="Open Sans"/>
              </a:endParaRPr>
            </a:p>
          </p:txBody>
        </p:sp>
      </p:grpSp>
      <p:sp>
        <p:nvSpPr>
          <p:cNvPr id="223" name="Google Shape;223;p3"/>
          <p:cNvSpPr txBox="1"/>
          <p:nvPr/>
        </p:nvSpPr>
        <p:spPr>
          <a:xfrm>
            <a:off x="1211550" y="2043375"/>
            <a:ext cx="4997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It helps dean  to manage the details of  students like attendance record, fee status, marks, course enrolled etc.</a:t>
            </a:r>
            <a:endParaRPr b="0" i="0" sz="1700" u="none" cap="none" strike="noStrike">
              <a:solidFill>
                <a:srgbClr val="FFFFFF"/>
              </a:solidFill>
              <a:latin typeface="Lato"/>
              <a:ea typeface="Lato"/>
              <a:cs typeface="Lato"/>
              <a:sym typeface="Lato"/>
            </a:endParaRPr>
          </a:p>
        </p:txBody>
      </p:sp>
      <p:grpSp>
        <p:nvGrpSpPr>
          <p:cNvPr id="224" name="Google Shape;224;p3"/>
          <p:cNvGrpSpPr/>
          <p:nvPr/>
        </p:nvGrpSpPr>
        <p:grpSpPr>
          <a:xfrm>
            <a:off x="577537" y="2139214"/>
            <a:ext cx="516303" cy="516303"/>
            <a:chOff x="1312600" y="3692050"/>
            <a:chExt cx="472200" cy="472200"/>
          </a:xfrm>
        </p:grpSpPr>
        <p:sp>
          <p:nvSpPr>
            <p:cNvPr id="225" name="Google Shape;225;p3"/>
            <p:cNvSpPr/>
            <p:nvPr/>
          </p:nvSpPr>
          <p:spPr>
            <a:xfrm>
              <a:off x="1312600" y="3692050"/>
              <a:ext cx="472200" cy="472200"/>
            </a:xfrm>
            <a:prstGeom prst="ellipse">
              <a:avLst/>
            </a:prstGeom>
            <a:solidFill>
              <a:srgbClr val="1BBBA8">
                <a:alpha val="16862"/>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1368700" y="3748150"/>
              <a:ext cx="360000" cy="360000"/>
            </a:xfrm>
            <a:prstGeom prst="ellipse">
              <a:avLst/>
            </a:prstGeom>
            <a:solidFill>
              <a:srgbClr val="1BBBA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7" name="Google Shape;227;p3"/>
            <p:cNvSpPr txBox="1"/>
            <p:nvPr/>
          </p:nvSpPr>
          <p:spPr>
            <a:xfrm>
              <a:off x="1426551" y="3732855"/>
              <a:ext cx="281700" cy="394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900"/>
                <a:buFont typeface="Arial"/>
                <a:buNone/>
              </a:pPr>
              <a:r>
                <a:rPr b="0" i="0" lang="en-GB" sz="1900" u="none" cap="none" strike="noStrike">
                  <a:solidFill>
                    <a:srgbClr val="FFFFFF"/>
                  </a:solidFill>
                  <a:latin typeface="Open Sans"/>
                  <a:ea typeface="Open Sans"/>
                  <a:cs typeface="Open Sans"/>
                  <a:sym typeface="Open Sans"/>
                </a:rPr>
                <a:t>2</a:t>
              </a:r>
              <a:endParaRPr b="0" i="0" sz="1900" u="none" cap="none" strike="noStrike">
                <a:solidFill>
                  <a:srgbClr val="FFFFFF"/>
                </a:solidFill>
                <a:latin typeface="Open Sans"/>
                <a:ea typeface="Open Sans"/>
                <a:cs typeface="Open Sans"/>
                <a:sym typeface="Open Sans"/>
              </a:endParaRPr>
            </a:p>
          </p:txBody>
        </p:sp>
      </p:grpSp>
      <p:sp>
        <p:nvSpPr>
          <p:cNvPr id="228" name="Google Shape;228;p3"/>
          <p:cNvSpPr txBox="1"/>
          <p:nvPr/>
        </p:nvSpPr>
        <p:spPr>
          <a:xfrm>
            <a:off x="1211550" y="3012975"/>
            <a:ext cx="4997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Students can  see their details and time table, calendar etc.</a:t>
            </a:r>
            <a:endParaRPr b="0" i="0" sz="1700" u="none" cap="none" strike="noStrike">
              <a:solidFill>
                <a:srgbClr val="FFFFFF"/>
              </a:solidFill>
              <a:latin typeface="Lato"/>
              <a:ea typeface="Lato"/>
              <a:cs typeface="Lato"/>
              <a:sym typeface="Lato"/>
            </a:endParaRPr>
          </a:p>
        </p:txBody>
      </p:sp>
      <p:grpSp>
        <p:nvGrpSpPr>
          <p:cNvPr id="229" name="Google Shape;229;p3"/>
          <p:cNvGrpSpPr/>
          <p:nvPr/>
        </p:nvGrpSpPr>
        <p:grpSpPr>
          <a:xfrm>
            <a:off x="577537" y="3108814"/>
            <a:ext cx="516303" cy="516303"/>
            <a:chOff x="1312600" y="3692050"/>
            <a:chExt cx="472200" cy="472200"/>
          </a:xfrm>
        </p:grpSpPr>
        <p:sp>
          <p:nvSpPr>
            <p:cNvPr id="230" name="Google Shape;230;p3"/>
            <p:cNvSpPr/>
            <p:nvPr/>
          </p:nvSpPr>
          <p:spPr>
            <a:xfrm>
              <a:off x="1312600" y="3692050"/>
              <a:ext cx="472200" cy="472200"/>
            </a:xfrm>
            <a:prstGeom prst="ellipse">
              <a:avLst/>
            </a:prstGeom>
            <a:solidFill>
              <a:srgbClr val="1BBBA8">
                <a:alpha val="16862"/>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1368700" y="3748150"/>
              <a:ext cx="360000" cy="360000"/>
            </a:xfrm>
            <a:prstGeom prst="ellipse">
              <a:avLst/>
            </a:prstGeom>
            <a:solidFill>
              <a:srgbClr val="1BBBA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2" name="Google Shape;232;p3"/>
            <p:cNvSpPr txBox="1"/>
            <p:nvPr/>
          </p:nvSpPr>
          <p:spPr>
            <a:xfrm>
              <a:off x="1426551" y="3732855"/>
              <a:ext cx="281700" cy="394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900"/>
                <a:buFont typeface="Arial"/>
                <a:buNone/>
              </a:pPr>
              <a:r>
                <a:rPr b="0" i="0" lang="en-GB" sz="1900" u="none" cap="none" strike="noStrike">
                  <a:solidFill>
                    <a:srgbClr val="FFFFFF"/>
                  </a:solidFill>
                  <a:latin typeface="Open Sans"/>
                  <a:ea typeface="Open Sans"/>
                  <a:cs typeface="Open Sans"/>
                  <a:sym typeface="Open Sans"/>
                </a:rPr>
                <a:t>3</a:t>
              </a:r>
              <a:endParaRPr b="0" i="0" sz="1900" u="none" cap="none" strike="noStrike">
                <a:solidFill>
                  <a:srgbClr val="FFFFFF"/>
                </a:solidFill>
                <a:latin typeface="Open Sans"/>
                <a:ea typeface="Open Sans"/>
                <a:cs typeface="Open Sans"/>
                <a:sym typeface="Open Sans"/>
              </a:endParaRPr>
            </a:p>
          </p:txBody>
        </p:sp>
      </p:grpSp>
      <p:sp>
        <p:nvSpPr>
          <p:cNvPr id="233" name="Google Shape;233;p3"/>
          <p:cNvSpPr txBox="1"/>
          <p:nvPr/>
        </p:nvSpPr>
        <p:spPr>
          <a:xfrm>
            <a:off x="1211550" y="3720975"/>
            <a:ext cx="5263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rgbClr val="FFFFFF"/>
                </a:solidFill>
                <a:latin typeface="Lato"/>
                <a:ea typeface="Lato"/>
                <a:cs typeface="Lato"/>
                <a:sym typeface="Lato"/>
              </a:rPr>
              <a:t>It has simple user interface. Thus it helps both students and dean to access the details very quickly.</a:t>
            </a:r>
            <a:endParaRPr b="0" i="0" sz="1700" u="none" cap="none" strike="noStrike">
              <a:solidFill>
                <a:srgbClr val="FFFFFF"/>
              </a:solidFill>
              <a:latin typeface="Lato"/>
              <a:ea typeface="Lato"/>
              <a:cs typeface="Lato"/>
              <a:sym typeface="Lato"/>
            </a:endParaRPr>
          </a:p>
        </p:txBody>
      </p:sp>
      <p:grpSp>
        <p:nvGrpSpPr>
          <p:cNvPr id="234" name="Google Shape;234;p3"/>
          <p:cNvGrpSpPr/>
          <p:nvPr/>
        </p:nvGrpSpPr>
        <p:grpSpPr>
          <a:xfrm>
            <a:off x="577537" y="3816814"/>
            <a:ext cx="516303" cy="516303"/>
            <a:chOff x="1312600" y="3692050"/>
            <a:chExt cx="472200" cy="472200"/>
          </a:xfrm>
        </p:grpSpPr>
        <p:sp>
          <p:nvSpPr>
            <p:cNvPr id="235" name="Google Shape;235;p3"/>
            <p:cNvSpPr/>
            <p:nvPr/>
          </p:nvSpPr>
          <p:spPr>
            <a:xfrm>
              <a:off x="1312600" y="3692050"/>
              <a:ext cx="472200" cy="472200"/>
            </a:xfrm>
            <a:prstGeom prst="ellipse">
              <a:avLst/>
            </a:prstGeom>
            <a:solidFill>
              <a:srgbClr val="1BBBA8">
                <a:alpha val="16862"/>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1368700" y="3748150"/>
              <a:ext cx="360000" cy="360000"/>
            </a:xfrm>
            <a:prstGeom prst="ellipse">
              <a:avLst/>
            </a:prstGeom>
            <a:solidFill>
              <a:srgbClr val="1BBBA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7" name="Google Shape;237;p3"/>
            <p:cNvSpPr txBox="1"/>
            <p:nvPr/>
          </p:nvSpPr>
          <p:spPr>
            <a:xfrm>
              <a:off x="1426551" y="3732855"/>
              <a:ext cx="281700" cy="394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900"/>
                <a:buFont typeface="Arial"/>
                <a:buNone/>
              </a:pPr>
              <a:r>
                <a:rPr b="0" i="0" lang="en-GB" sz="1900" u="none" cap="none" strike="noStrike">
                  <a:solidFill>
                    <a:srgbClr val="FFFFFF"/>
                  </a:solidFill>
                  <a:latin typeface="Open Sans"/>
                  <a:ea typeface="Open Sans"/>
                  <a:cs typeface="Open Sans"/>
                  <a:sym typeface="Open Sans"/>
                </a:rPr>
                <a:t>4</a:t>
              </a:r>
              <a:endParaRPr b="0" i="0" sz="19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ph idx="2" type="title"/>
          </p:nvPr>
        </p:nvSpPr>
        <p:spPr>
          <a:xfrm>
            <a:off x="708475" y="133440"/>
            <a:ext cx="3005700" cy="51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GB" sz="1400"/>
              <a:t>Home page for student</a:t>
            </a:r>
            <a:endParaRPr sz="1400"/>
          </a:p>
        </p:txBody>
      </p:sp>
      <p:sp>
        <p:nvSpPr>
          <p:cNvPr id="436" name="Google Shape;436;p30"/>
          <p:cNvSpPr txBox="1"/>
          <p:nvPr>
            <p:ph type="title"/>
          </p:nvPr>
        </p:nvSpPr>
        <p:spPr>
          <a:xfrm>
            <a:off x="279600" y="3949050"/>
            <a:ext cx="8584800" cy="1005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SzPct val="111111"/>
              <a:buNone/>
            </a:pPr>
            <a:r>
              <a:rPr lang="en-GB">
                <a:solidFill>
                  <a:srgbClr val="000000"/>
                </a:solidFill>
              </a:rPr>
              <a:t>This is the home page for the student where they can see their academic calendar, Timetable, Fee status, Profile, Status, Subjects, Course Coordinators and Results.</a:t>
            </a:r>
            <a:endParaRPr>
              <a:solidFill>
                <a:srgbClr val="000000"/>
              </a:solidFill>
            </a:endParaRPr>
          </a:p>
        </p:txBody>
      </p:sp>
      <p:pic>
        <p:nvPicPr>
          <p:cNvPr id="437" name="Google Shape;437;p30"/>
          <p:cNvPicPr preferRelativeResize="0"/>
          <p:nvPr/>
        </p:nvPicPr>
        <p:blipFill rotWithShape="1">
          <a:blip r:embed="rId3">
            <a:alphaModFix/>
          </a:blip>
          <a:srcRect b="0" l="0" r="0" t="0"/>
          <a:stretch/>
        </p:blipFill>
        <p:spPr>
          <a:xfrm>
            <a:off x="1600200" y="820650"/>
            <a:ext cx="5943600" cy="278130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a:t>Student’s Status</a:t>
            </a:r>
            <a:endParaRPr/>
          </a:p>
        </p:txBody>
      </p:sp>
      <p:pic>
        <p:nvPicPr>
          <p:cNvPr id="443" name="Google Shape;443;p31"/>
          <p:cNvPicPr preferRelativeResize="0"/>
          <p:nvPr/>
        </p:nvPicPr>
        <p:blipFill rotWithShape="1">
          <a:blip r:embed="rId3">
            <a:alphaModFix/>
          </a:blip>
          <a:srcRect b="0" l="0" r="0" t="0"/>
          <a:stretch/>
        </p:blipFill>
        <p:spPr>
          <a:xfrm>
            <a:off x="2981850" y="1249875"/>
            <a:ext cx="5943600" cy="2790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2"/>
          <p:cNvSpPr txBox="1"/>
          <p:nvPr>
            <p:ph type="title"/>
          </p:nvPr>
        </p:nvSpPr>
        <p:spPr>
          <a:xfrm>
            <a:off x="1297500" y="214925"/>
            <a:ext cx="3798900" cy="479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Student’s Profile</a:t>
            </a:r>
            <a:endParaRPr/>
          </a:p>
        </p:txBody>
      </p:sp>
      <p:pic>
        <p:nvPicPr>
          <p:cNvPr id="449" name="Google Shape;449;p32"/>
          <p:cNvPicPr preferRelativeResize="0"/>
          <p:nvPr/>
        </p:nvPicPr>
        <p:blipFill rotWithShape="1">
          <a:blip r:embed="rId3">
            <a:alphaModFix/>
          </a:blip>
          <a:srcRect b="0" l="0" r="0" t="0"/>
          <a:stretch/>
        </p:blipFill>
        <p:spPr>
          <a:xfrm>
            <a:off x="457425" y="1071550"/>
            <a:ext cx="4367025" cy="2050536"/>
          </a:xfrm>
          <a:prstGeom prst="rect">
            <a:avLst/>
          </a:prstGeom>
          <a:noFill/>
          <a:ln>
            <a:noFill/>
          </a:ln>
        </p:spPr>
      </p:pic>
      <p:pic>
        <p:nvPicPr>
          <p:cNvPr id="450" name="Google Shape;450;p32"/>
          <p:cNvPicPr preferRelativeResize="0"/>
          <p:nvPr/>
        </p:nvPicPr>
        <p:blipFill rotWithShape="1">
          <a:blip r:embed="rId4">
            <a:alphaModFix/>
          </a:blip>
          <a:srcRect b="0" l="0" r="0" t="0"/>
          <a:stretch/>
        </p:blipFill>
        <p:spPr>
          <a:xfrm>
            <a:off x="4044200" y="2643398"/>
            <a:ext cx="4367025" cy="2043560"/>
          </a:xfrm>
          <a:prstGeom prst="rect">
            <a:avLst/>
          </a:prstGeom>
          <a:noFill/>
          <a:ln>
            <a:noFill/>
          </a:ln>
        </p:spPr>
      </p:pic>
      <p:sp>
        <p:nvSpPr>
          <p:cNvPr id="451" name="Google Shape;451;p32"/>
          <p:cNvSpPr txBox="1"/>
          <p:nvPr>
            <p:ph type="title"/>
          </p:nvPr>
        </p:nvSpPr>
        <p:spPr>
          <a:xfrm>
            <a:off x="5394325" y="1467913"/>
            <a:ext cx="2305200" cy="479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Core subjects</a:t>
            </a:r>
            <a:endParaRPr/>
          </a:p>
        </p:txBody>
      </p:sp>
      <p:sp>
        <p:nvSpPr>
          <p:cNvPr id="452" name="Google Shape;452;p32"/>
          <p:cNvSpPr txBox="1"/>
          <p:nvPr/>
        </p:nvSpPr>
        <p:spPr>
          <a:xfrm>
            <a:off x="978225" y="694325"/>
            <a:ext cx="371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Contains General Information of the Student.</a:t>
            </a:r>
            <a:endParaRPr b="0" i="0" sz="1400" u="none" cap="none" strike="noStrike">
              <a:solidFill>
                <a:srgbClr val="FFFFFF"/>
              </a:solidFill>
              <a:latin typeface="Lato"/>
              <a:ea typeface="Lato"/>
              <a:cs typeface="Lato"/>
              <a:sym typeface="Lato"/>
            </a:endParaRPr>
          </a:p>
        </p:txBody>
      </p:sp>
      <p:sp>
        <p:nvSpPr>
          <p:cNvPr id="453" name="Google Shape;453;p32"/>
          <p:cNvSpPr txBox="1"/>
          <p:nvPr/>
        </p:nvSpPr>
        <p:spPr>
          <a:xfrm>
            <a:off x="5201250" y="2027800"/>
            <a:ext cx="3670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This page contains Information of the Subjects, Electives and Projects.</a:t>
            </a:r>
            <a:endParaRPr b="0" i="0" sz="1400" u="none" cap="none" strike="noStrike">
              <a:solidFill>
                <a:srgbClr val="FFFFFF"/>
              </a:solidFill>
              <a:latin typeface="Lato"/>
              <a:ea typeface="Lato"/>
              <a:cs typeface="Lato"/>
              <a:sym typeface="Lato"/>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3"/>
          <p:cNvSpPr txBox="1"/>
          <p:nvPr>
            <p:ph type="title"/>
          </p:nvPr>
        </p:nvSpPr>
        <p:spPr>
          <a:xfrm>
            <a:off x="735450" y="263500"/>
            <a:ext cx="3320100" cy="59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600"/>
              </a:spcAft>
              <a:buSzPts val="2400"/>
              <a:buNone/>
            </a:pPr>
            <a:r>
              <a:rPr lang="en-GB"/>
              <a:t>Course Coordinators</a:t>
            </a:r>
            <a:endParaRPr/>
          </a:p>
        </p:txBody>
      </p:sp>
      <p:pic>
        <p:nvPicPr>
          <p:cNvPr id="459" name="Google Shape;459;p33"/>
          <p:cNvPicPr preferRelativeResize="0"/>
          <p:nvPr/>
        </p:nvPicPr>
        <p:blipFill rotWithShape="1">
          <a:blip r:embed="rId3">
            <a:alphaModFix/>
          </a:blip>
          <a:srcRect b="0" l="0" r="0" t="0"/>
          <a:stretch/>
        </p:blipFill>
        <p:spPr>
          <a:xfrm>
            <a:off x="362775" y="959649"/>
            <a:ext cx="3529681" cy="1612100"/>
          </a:xfrm>
          <a:prstGeom prst="rect">
            <a:avLst/>
          </a:prstGeom>
          <a:noFill/>
          <a:ln>
            <a:noFill/>
          </a:ln>
        </p:spPr>
      </p:pic>
      <p:pic>
        <p:nvPicPr>
          <p:cNvPr id="460" name="Google Shape;460;p33"/>
          <p:cNvPicPr preferRelativeResize="0"/>
          <p:nvPr/>
        </p:nvPicPr>
        <p:blipFill rotWithShape="1">
          <a:blip r:embed="rId4">
            <a:alphaModFix/>
          </a:blip>
          <a:srcRect b="0" l="0" r="0" t="0"/>
          <a:stretch/>
        </p:blipFill>
        <p:spPr>
          <a:xfrm>
            <a:off x="5190336" y="937025"/>
            <a:ext cx="3529675" cy="1657355"/>
          </a:xfrm>
          <a:prstGeom prst="rect">
            <a:avLst/>
          </a:prstGeom>
          <a:noFill/>
          <a:ln>
            <a:noFill/>
          </a:ln>
        </p:spPr>
      </p:pic>
      <p:sp>
        <p:nvSpPr>
          <p:cNvPr id="461" name="Google Shape;461;p33"/>
          <p:cNvSpPr txBox="1"/>
          <p:nvPr>
            <p:ph type="title"/>
          </p:nvPr>
        </p:nvSpPr>
        <p:spPr>
          <a:xfrm>
            <a:off x="5532113" y="263500"/>
            <a:ext cx="2846100" cy="59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600"/>
              </a:spcAft>
              <a:buSzPts val="2400"/>
              <a:buNone/>
            </a:pPr>
            <a:r>
              <a:rPr lang="en-GB"/>
              <a:t>Semester Results</a:t>
            </a:r>
            <a:endParaRPr/>
          </a:p>
        </p:txBody>
      </p:sp>
      <p:pic>
        <p:nvPicPr>
          <p:cNvPr id="462" name="Google Shape;462;p33"/>
          <p:cNvPicPr preferRelativeResize="0"/>
          <p:nvPr/>
        </p:nvPicPr>
        <p:blipFill rotWithShape="1">
          <a:blip r:embed="rId5">
            <a:alphaModFix/>
          </a:blip>
          <a:srcRect b="0" l="0" r="0" t="0"/>
          <a:stretch/>
        </p:blipFill>
        <p:spPr>
          <a:xfrm>
            <a:off x="2514600" y="3090262"/>
            <a:ext cx="4114800" cy="1895475"/>
          </a:xfrm>
          <a:prstGeom prst="rect">
            <a:avLst/>
          </a:prstGeom>
          <a:noFill/>
          <a:ln>
            <a:noFill/>
          </a:ln>
        </p:spPr>
      </p:pic>
      <p:sp>
        <p:nvSpPr>
          <p:cNvPr id="463" name="Google Shape;463;p33"/>
          <p:cNvSpPr txBox="1"/>
          <p:nvPr>
            <p:ph type="title"/>
          </p:nvPr>
        </p:nvSpPr>
        <p:spPr>
          <a:xfrm>
            <a:off x="3661350" y="2491750"/>
            <a:ext cx="1821300" cy="59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600"/>
              </a:spcAft>
              <a:buSzPts val="2400"/>
              <a:buNone/>
            </a:pPr>
            <a:r>
              <a:rPr lang="en-GB"/>
              <a:t>Fee Status</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2712400" y="833800"/>
            <a:ext cx="3415500" cy="474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48148"/>
              <a:buNone/>
            </a:pPr>
            <a:r>
              <a:rPr lang="en-GB" sz="1800">
                <a:solidFill>
                  <a:srgbClr val="FFFFFF"/>
                </a:solidFill>
                <a:latin typeface="Lato"/>
                <a:ea typeface="Lato"/>
                <a:cs typeface="Lato"/>
                <a:sym typeface="Lato"/>
              </a:rPr>
              <a:t>Semester-wise Subjects</a:t>
            </a:r>
            <a:endParaRPr sz="1800">
              <a:solidFill>
                <a:srgbClr val="FFFFFF"/>
              </a:solidFill>
              <a:latin typeface="Lato"/>
              <a:ea typeface="Lato"/>
              <a:cs typeface="Lato"/>
              <a:sym typeface="Lato"/>
            </a:endParaRPr>
          </a:p>
          <a:p>
            <a:pPr indent="0" lvl="0" marL="0" rtl="0" algn="l">
              <a:lnSpc>
                <a:spcPct val="100000"/>
              </a:lnSpc>
              <a:spcBef>
                <a:spcPts val="60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469" name="Google Shape;469;p34"/>
          <p:cNvSpPr txBox="1"/>
          <p:nvPr/>
        </p:nvSpPr>
        <p:spPr>
          <a:xfrm>
            <a:off x="1587250" y="2682250"/>
            <a:ext cx="5786400" cy="67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470" name="Google Shape;470;p34"/>
          <p:cNvPicPr preferRelativeResize="0"/>
          <p:nvPr/>
        </p:nvPicPr>
        <p:blipFill rotWithShape="1">
          <a:blip r:embed="rId3">
            <a:alphaModFix/>
          </a:blip>
          <a:srcRect b="0" l="0" r="0" t="0"/>
          <a:stretch/>
        </p:blipFill>
        <p:spPr>
          <a:xfrm>
            <a:off x="1587250" y="1454847"/>
            <a:ext cx="5509899" cy="2714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idx="2" type="title"/>
          </p:nvPr>
        </p:nvSpPr>
        <p:spPr>
          <a:xfrm>
            <a:off x="1150225" y="249125"/>
            <a:ext cx="1921200" cy="51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735"/>
              <a:buNone/>
            </a:pPr>
            <a:r>
              <a:rPr lang="en-GB" sz="2600"/>
              <a:t>For Dean</a:t>
            </a:r>
            <a:endParaRPr sz="2600"/>
          </a:p>
        </p:txBody>
      </p:sp>
      <p:pic>
        <p:nvPicPr>
          <p:cNvPr id="476" name="Google Shape;476;p35"/>
          <p:cNvPicPr preferRelativeResize="0"/>
          <p:nvPr/>
        </p:nvPicPr>
        <p:blipFill rotWithShape="1">
          <a:blip r:embed="rId3">
            <a:alphaModFix/>
          </a:blip>
          <a:srcRect b="0" l="0" r="0" t="0"/>
          <a:stretch/>
        </p:blipFill>
        <p:spPr>
          <a:xfrm>
            <a:off x="152400" y="1743375"/>
            <a:ext cx="4015474" cy="1885475"/>
          </a:xfrm>
          <a:prstGeom prst="rect">
            <a:avLst/>
          </a:prstGeom>
          <a:noFill/>
          <a:ln>
            <a:noFill/>
          </a:ln>
        </p:spPr>
      </p:pic>
      <p:pic>
        <p:nvPicPr>
          <p:cNvPr id="477" name="Google Shape;477;p35"/>
          <p:cNvPicPr preferRelativeResize="0"/>
          <p:nvPr/>
        </p:nvPicPr>
        <p:blipFill rotWithShape="1">
          <a:blip r:embed="rId4">
            <a:alphaModFix/>
          </a:blip>
          <a:srcRect b="0" l="0" r="0" t="0"/>
          <a:stretch/>
        </p:blipFill>
        <p:spPr>
          <a:xfrm>
            <a:off x="4856725" y="1736938"/>
            <a:ext cx="4015474" cy="1898343"/>
          </a:xfrm>
          <a:prstGeom prst="rect">
            <a:avLst/>
          </a:prstGeom>
          <a:noFill/>
          <a:ln>
            <a:noFill/>
          </a:ln>
        </p:spPr>
      </p:pic>
      <p:sp>
        <p:nvSpPr>
          <p:cNvPr id="478" name="Google Shape;478;p35"/>
          <p:cNvSpPr txBox="1"/>
          <p:nvPr>
            <p:ph idx="2" type="title"/>
          </p:nvPr>
        </p:nvSpPr>
        <p:spPr>
          <a:xfrm>
            <a:off x="1199545" y="1127275"/>
            <a:ext cx="1135500" cy="51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735"/>
              <a:buNone/>
            </a:pPr>
            <a:r>
              <a:rPr lang="en-GB" sz="2600"/>
              <a:t>Login</a:t>
            </a:r>
            <a:endParaRPr sz="2600"/>
          </a:p>
        </p:txBody>
      </p:sp>
      <p:sp>
        <p:nvSpPr>
          <p:cNvPr id="479" name="Google Shape;479;p35"/>
          <p:cNvSpPr txBox="1"/>
          <p:nvPr>
            <p:ph idx="2" type="title"/>
          </p:nvPr>
        </p:nvSpPr>
        <p:spPr>
          <a:xfrm>
            <a:off x="5637162" y="1079825"/>
            <a:ext cx="2454600" cy="51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735"/>
              <a:buNone/>
            </a:pPr>
            <a:r>
              <a:rPr lang="en-GB" sz="2600">
                <a:solidFill>
                  <a:srgbClr val="000000"/>
                </a:solidFill>
              </a:rPr>
              <a:t>Home Screen</a:t>
            </a:r>
            <a:endParaRPr sz="2600">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6"/>
          <p:cNvSpPr txBox="1"/>
          <p:nvPr>
            <p:ph idx="2" type="title"/>
          </p:nvPr>
        </p:nvSpPr>
        <p:spPr>
          <a:xfrm>
            <a:off x="840200" y="1279925"/>
            <a:ext cx="2910000" cy="51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GB" sz="1800"/>
              <a:t>View/Update Calendar</a:t>
            </a:r>
            <a:endParaRPr sz="1800"/>
          </a:p>
        </p:txBody>
      </p:sp>
      <p:pic>
        <p:nvPicPr>
          <p:cNvPr id="485" name="Google Shape;485;p36"/>
          <p:cNvPicPr preferRelativeResize="0"/>
          <p:nvPr/>
        </p:nvPicPr>
        <p:blipFill rotWithShape="1">
          <a:blip r:embed="rId3">
            <a:alphaModFix/>
          </a:blip>
          <a:srcRect b="0" l="0" r="0" t="0"/>
          <a:stretch/>
        </p:blipFill>
        <p:spPr>
          <a:xfrm>
            <a:off x="97025" y="1922175"/>
            <a:ext cx="4396350" cy="2064300"/>
          </a:xfrm>
          <a:prstGeom prst="rect">
            <a:avLst/>
          </a:prstGeom>
          <a:noFill/>
          <a:ln>
            <a:noFill/>
          </a:ln>
        </p:spPr>
      </p:pic>
      <p:pic>
        <p:nvPicPr>
          <p:cNvPr id="486" name="Google Shape;486;p36"/>
          <p:cNvPicPr preferRelativeResize="0"/>
          <p:nvPr/>
        </p:nvPicPr>
        <p:blipFill rotWithShape="1">
          <a:blip r:embed="rId4">
            <a:alphaModFix/>
          </a:blip>
          <a:srcRect b="0" l="0" r="0" t="0"/>
          <a:stretch/>
        </p:blipFill>
        <p:spPr>
          <a:xfrm>
            <a:off x="4656275" y="1937513"/>
            <a:ext cx="4345825" cy="2033623"/>
          </a:xfrm>
          <a:prstGeom prst="rect">
            <a:avLst/>
          </a:prstGeom>
          <a:noFill/>
          <a:ln>
            <a:noFill/>
          </a:ln>
        </p:spPr>
      </p:pic>
      <p:sp>
        <p:nvSpPr>
          <p:cNvPr id="487" name="Google Shape;487;p36"/>
          <p:cNvSpPr txBox="1"/>
          <p:nvPr>
            <p:ph idx="2" type="title"/>
          </p:nvPr>
        </p:nvSpPr>
        <p:spPr>
          <a:xfrm>
            <a:off x="5374188" y="1279925"/>
            <a:ext cx="2910000" cy="51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GB" sz="1800">
                <a:solidFill>
                  <a:srgbClr val="000000"/>
                </a:solidFill>
              </a:rPr>
              <a:t>View/Update Timetable</a:t>
            </a:r>
            <a:endParaRPr sz="1800">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txBox="1"/>
          <p:nvPr>
            <p:ph idx="2" type="title"/>
          </p:nvPr>
        </p:nvSpPr>
        <p:spPr>
          <a:xfrm>
            <a:off x="2792250" y="354300"/>
            <a:ext cx="3559500" cy="66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5359"/>
              <a:buNone/>
            </a:pPr>
            <a:r>
              <a:rPr lang="en-GB" sz="1700"/>
              <a:t>Search Student and can see information of that student</a:t>
            </a:r>
            <a:endParaRPr sz="1700"/>
          </a:p>
        </p:txBody>
      </p:sp>
      <p:pic>
        <p:nvPicPr>
          <p:cNvPr id="493" name="Google Shape;493;p37"/>
          <p:cNvPicPr preferRelativeResize="0"/>
          <p:nvPr/>
        </p:nvPicPr>
        <p:blipFill rotWithShape="1">
          <a:blip r:embed="rId3">
            <a:alphaModFix/>
          </a:blip>
          <a:srcRect b="0" l="0" r="0" t="0"/>
          <a:stretch/>
        </p:blipFill>
        <p:spPr>
          <a:xfrm>
            <a:off x="257600" y="1248975"/>
            <a:ext cx="3970801" cy="1851750"/>
          </a:xfrm>
          <a:prstGeom prst="rect">
            <a:avLst/>
          </a:prstGeom>
          <a:noFill/>
          <a:ln>
            <a:noFill/>
          </a:ln>
        </p:spPr>
      </p:pic>
      <p:pic>
        <p:nvPicPr>
          <p:cNvPr id="494" name="Google Shape;494;p37"/>
          <p:cNvPicPr preferRelativeResize="0"/>
          <p:nvPr/>
        </p:nvPicPr>
        <p:blipFill rotWithShape="1">
          <a:blip r:embed="rId4">
            <a:alphaModFix/>
          </a:blip>
          <a:srcRect b="0" l="0" r="0" t="0"/>
          <a:stretch/>
        </p:blipFill>
        <p:spPr>
          <a:xfrm>
            <a:off x="4422875" y="2382300"/>
            <a:ext cx="4120150" cy="192802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8"/>
          <p:cNvSpPr txBox="1"/>
          <p:nvPr>
            <p:ph idx="2" type="title"/>
          </p:nvPr>
        </p:nvSpPr>
        <p:spPr>
          <a:xfrm>
            <a:off x="1132500" y="480525"/>
            <a:ext cx="3439500" cy="634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9444"/>
              <a:buNone/>
            </a:pPr>
            <a:r>
              <a:rPr lang="en-GB" sz="1600">
                <a:solidFill>
                  <a:srgbClr val="FFFFFF"/>
                </a:solidFill>
              </a:rPr>
              <a:t>Search any student and can see result of that student</a:t>
            </a:r>
            <a:endParaRPr sz="1600">
              <a:solidFill>
                <a:srgbClr val="FFFFFF"/>
              </a:solidFill>
            </a:endParaRPr>
          </a:p>
        </p:txBody>
      </p:sp>
      <p:pic>
        <p:nvPicPr>
          <p:cNvPr id="500" name="Google Shape;500;p38"/>
          <p:cNvPicPr preferRelativeResize="0"/>
          <p:nvPr/>
        </p:nvPicPr>
        <p:blipFill rotWithShape="1">
          <a:blip r:embed="rId3">
            <a:alphaModFix/>
          </a:blip>
          <a:srcRect b="0" l="0" r="0" t="0"/>
          <a:stretch/>
        </p:blipFill>
        <p:spPr>
          <a:xfrm>
            <a:off x="215025" y="1827525"/>
            <a:ext cx="4088175" cy="1906500"/>
          </a:xfrm>
          <a:prstGeom prst="rect">
            <a:avLst/>
          </a:prstGeom>
          <a:noFill/>
          <a:ln>
            <a:noFill/>
          </a:ln>
        </p:spPr>
      </p:pic>
      <p:pic>
        <p:nvPicPr>
          <p:cNvPr id="501" name="Google Shape;501;p38"/>
          <p:cNvPicPr preferRelativeResize="0"/>
          <p:nvPr/>
        </p:nvPicPr>
        <p:blipFill rotWithShape="1">
          <a:blip r:embed="rId4">
            <a:alphaModFix/>
          </a:blip>
          <a:srcRect b="0" l="0" r="0" t="0"/>
          <a:stretch/>
        </p:blipFill>
        <p:spPr>
          <a:xfrm>
            <a:off x="4802700" y="1824249"/>
            <a:ext cx="4088175" cy="1913042"/>
          </a:xfrm>
          <a:prstGeom prst="rect">
            <a:avLst/>
          </a:prstGeom>
          <a:noFill/>
          <a:ln>
            <a:noFill/>
          </a:ln>
        </p:spPr>
      </p:pic>
      <p:sp>
        <p:nvSpPr>
          <p:cNvPr id="502" name="Google Shape;502;p38"/>
          <p:cNvSpPr/>
          <p:nvPr/>
        </p:nvSpPr>
        <p:spPr>
          <a:xfrm flipH="1" rot="-5400000">
            <a:off x="7334700" y="-106775"/>
            <a:ext cx="1677900" cy="1912500"/>
          </a:xfrm>
          <a:prstGeom prst="rtTriangle">
            <a:avLst/>
          </a:prstGeom>
          <a:gradFill>
            <a:gsLst>
              <a:gs pos="0">
                <a:srgbClr val="2C4882"/>
              </a:gs>
              <a:gs pos="100000">
                <a:srgbClr val="0D121E"/>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9"/>
          <p:cNvSpPr txBox="1"/>
          <p:nvPr>
            <p:ph idx="2" type="title"/>
          </p:nvPr>
        </p:nvSpPr>
        <p:spPr>
          <a:xfrm>
            <a:off x="708475" y="133440"/>
            <a:ext cx="3005700" cy="51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00"/>
              <a:buNone/>
            </a:pPr>
            <a:r>
              <a:rPr lang="en-GB" sz="1400"/>
              <a:t>Update Profile</a:t>
            </a:r>
            <a:endParaRPr sz="1400"/>
          </a:p>
        </p:txBody>
      </p:sp>
      <p:pic>
        <p:nvPicPr>
          <p:cNvPr id="508" name="Google Shape;508;p39"/>
          <p:cNvPicPr preferRelativeResize="0"/>
          <p:nvPr/>
        </p:nvPicPr>
        <p:blipFill rotWithShape="1">
          <a:blip r:embed="rId3">
            <a:alphaModFix/>
          </a:blip>
          <a:srcRect b="0" l="0" r="0" t="0"/>
          <a:stretch/>
        </p:blipFill>
        <p:spPr>
          <a:xfrm>
            <a:off x="2275300" y="1028151"/>
            <a:ext cx="4593400" cy="220100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
          <p:cNvSpPr txBox="1"/>
          <p:nvPr>
            <p:ph type="title"/>
          </p:nvPr>
        </p:nvSpPr>
        <p:spPr>
          <a:xfrm>
            <a:off x="634525" y="1845975"/>
            <a:ext cx="3120600" cy="1330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0000"/>
              <a:buNone/>
            </a:pPr>
            <a:r>
              <a:rPr lang="en-GB" sz="2500"/>
              <a:t>Work Distribution among each member</a:t>
            </a:r>
            <a:endParaRPr sz="2500"/>
          </a:p>
          <a:p>
            <a:pPr indent="0" lvl="0" marL="0" rtl="0" algn="l">
              <a:lnSpc>
                <a:spcPct val="115000"/>
              </a:lnSpc>
              <a:spcBef>
                <a:spcPts val="0"/>
              </a:spcBef>
              <a:spcAft>
                <a:spcPts val="1600"/>
              </a:spcAft>
              <a:buSzPct val="80000"/>
              <a:buNone/>
            </a:pPr>
            <a:r>
              <a:t/>
            </a:r>
            <a:endParaRPr sz="2500"/>
          </a:p>
        </p:txBody>
      </p:sp>
      <p:sp>
        <p:nvSpPr>
          <p:cNvPr id="243" name="Google Shape;243;p4"/>
          <p:cNvSpPr/>
          <p:nvPr/>
        </p:nvSpPr>
        <p:spPr>
          <a:xfrm>
            <a:off x="4575500" y="0"/>
            <a:ext cx="4568400" cy="5175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
          <p:cNvSpPr txBox="1"/>
          <p:nvPr/>
        </p:nvSpPr>
        <p:spPr>
          <a:xfrm>
            <a:off x="5107400" y="396075"/>
            <a:ext cx="3504600" cy="461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Lato"/>
                <a:ea typeface="Lato"/>
                <a:cs typeface="Lato"/>
                <a:sym typeface="Lato"/>
              </a:rPr>
              <a:t>Aditya (IIT2019111) :- Backend connection,DB work, Documentation</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Lato"/>
                <a:ea typeface="Lato"/>
                <a:cs typeface="Lato"/>
                <a:sym typeface="Lato"/>
              </a:rPr>
              <a:t>Rahul (IIT2019109) :- DB work, Backend connections, Documentation</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Lato"/>
                <a:ea typeface="Lato"/>
                <a:cs typeface="Lato"/>
                <a:sym typeface="Lato"/>
              </a:rPr>
              <a:t>Nandini (IIT2019149) :- Front end work, System testing, Documentation</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Lato"/>
                <a:ea typeface="Lato"/>
                <a:cs typeface="Lato"/>
                <a:sym typeface="Lato"/>
              </a:rPr>
              <a:t>Khushi (IIT2019141) :-UI/UX Design, System testing, Documentation</a:t>
            </a:r>
            <a:endParaRPr b="0" i="0" sz="1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58479"/>
              <a:buNone/>
            </a:pPr>
            <a:r>
              <a:rPr lang="en-GB" sz="1900"/>
              <a:t>Course Coordinators</a:t>
            </a:r>
            <a:endParaRPr sz="1900"/>
          </a:p>
          <a:p>
            <a:pPr indent="0" lvl="0" marL="0" rtl="0" algn="l">
              <a:lnSpc>
                <a:spcPct val="100000"/>
              </a:lnSpc>
              <a:spcBef>
                <a:spcPts val="1600"/>
              </a:spcBef>
              <a:spcAft>
                <a:spcPts val="0"/>
              </a:spcAft>
              <a:buSzPct val="222222"/>
              <a:buNone/>
            </a:pPr>
            <a:r>
              <a:t/>
            </a:r>
            <a:endParaRPr sz="500"/>
          </a:p>
        </p:txBody>
      </p:sp>
      <p:pic>
        <p:nvPicPr>
          <p:cNvPr id="514" name="Google Shape;514;p40"/>
          <p:cNvPicPr preferRelativeResize="0"/>
          <p:nvPr/>
        </p:nvPicPr>
        <p:blipFill rotWithShape="1">
          <a:blip r:embed="rId3">
            <a:alphaModFix/>
          </a:blip>
          <a:srcRect b="0" l="0" r="0" t="0"/>
          <a:stretch/>
        </p:blipFill>
        <p:spPr>
          <a:xfrm>
            <a:off x="1225600" y="1317400"/>
            <a:ext cx="5493251" cy="2699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idx="2" type="title"/>
          </p:nvPr>
        </p:nvSpPr>
        <p:spPr>
          <a:xfrm>
            <a:off x="2551650" y="894075"/>
            <a:ext cx="3124200" cy="421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69444"/>
              <a:buNone/>
            </a:pPr>
            <a:r>
              <a:rPr lang="en-GB" sz="1600"/>
              <a:t>Search Subject</a:t>
            </a:r>
            <a:endParaRPr sz="1600"/>
          </a:p>
        </p:txBody>
      </p:sp>
      <p:pic>
        <p:nvPicPr>
          <p:cNvPr id="520" name="Google Shape;520;p41"/>
          <p:cNvPicPr preferRelativeResize="0"/>
          <p:nvPr/>
        </p:nvPicPr>
        <p:blipFill rotWithShape="1">
          <a:blip r:embed="rId3">
            <a:alphaModFix/>
          </a:blip>
          <a:srcRect b="0" l="0" r="0" t="0"/>
          <a:stretch/>
        </p:blipFill>
        <p:spPr>
          <a:xfrm>
            <a:off x="1297500" y="1587250"/>
            <a:ext cx="5630798" cy="2750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2"/>
          <p:cNvSpPr txBox="1"/>
          <p:nvPr>
            <p:ph type="title"/>
          </p:nvPr>
        </p:nvSpPr>
        <p:spPr>
          <a:xfrm>
            <a:off x="645300" y="1570825"/>
            <a:ext cx="3456900" cy="692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2015"/>
              <a:buNone/>
            </a:pPr>
            <a:r>
              <a:rPr lang="en-GB" sz="4300"/>
              <a:t>Thank you!</a:t>
            </a:r>
            <a:endParaRPr sz="4300"/>
          </a:p>
        </p:txBody>
      </p:sp>
      <p:grpSp>
        <p:nvGrpSpPr>
          <p:cNvPr id="526" name="Google Shape;526;p42"/>
          <p:cNvGrpSpPr/>
          <p:nvPr/>
        </p:nvGrpSpPr>
        <p:grpSpPr>
          <a:xfrm>
            <a:off x="5339570" y="1132766"/>
            <a:ext cx="3159984" cy="2439109"/>
            <a:chOff x="3553042" y="1657806"/>
            <a:chExt cx="3461100" cy="2671532"/>
          </a:xfrm>
        </p:grpSpPr>
        <p:sp>
          <p:nvSpPr>
            <p:cNvPr id="527" name="Google Shape;527;p4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35" name="Google Shape;535;p42"/>
          <p:cNvPicPr preferRelativeResize="0"/>
          <p:nvPr/>
        </p:nvPicPr>
        <p:blipFill rotWithShape="1">
          <a:blip r:embed="rId3">
            <a:alphaModFix/>
          </a:blip>
          <a:srcRect b="26214" l="45356" r="19581" t="50734"/>
          <a:stretch/>
        </p:blipFill>
        <p:spPr>
          <a:xfrm>
            <a:off x="5387880" y="1184913"/>
            <a:ext cx="3063300" cy="1745700"/>
          </a:xfrm>
          <a:prstGeom prst="rect">
            <a:avLst/>
          </a:prstGeom>
          <a:noFill/>
          <a:ln>
            <a:noFill/>
          </a:ln>
        </p:spPr>
      </p:pic>
      <p:sp>
        <p:nvSpPr>
          <p:cNvPr id="536" name="Google Shape;536;p42"/>
          <p:cNvSpPr/>
          <p:nvPr/>
        </p:nvSpPr>
        <p:spPr>
          <a:xfrm flipH="1">
            <a:off x="5387667" y="1185871"/>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42"/>
          <p:cNvPicPr preferRelativeResize="0"/>
          <p:nvPr/>
        </p:nvPicPr>
        <p:blipFill rotWithShape="1">
          <a:blip r:embed="rId4">
            <a:alphaModFix/>
          </a:blip>
          <a:srcRect b="0" l="0" r="0" t="0"/>
          <a:stretch/>
        </p:blipFill>
        <p:spPr>
          <a:xfrm>
            <a:off x="5387875" y="1185875"/>
            <a:ext cx="3063300" cy="17433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txBox="1"/>
          <p:nvPr>
            <p:ph type="title"/>
          </p:nvPr>
        </p:nvSpPr>
        <p:spPr>
          <a:xfrm>
            <a:off x="1125875" y="308450"/>
            <a:ext cx="3120600" cy="56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0000"/>
              <a:buNone/>
            </a:pPr>
            <a:r>
              <a:rPr lang="en-GB" sz="2500"/>
              <a:t>Tech stack used</a:t>
            </a:r>
            <a:endParaRPr sz="2500"/>
          </a:p>
        </p:txBody>
      </p:sp>
      <p:pic>
        <p:nvPicPr>
          <p:cNvPr id="250" name="Google Shape;250;p5"/>
          <p:cNvPicPr preferRelativeResize="0"/>
          <p:nvPr/>
        </p:nvPicPr>
        <p:blipFill rotWithShape="1">
          <a:blip r:embed="rId3">
            <a:alphaModFix/>
          </a:blip>
          <a:srcRect b="0" l="0" r="0" t="0"/>
          <a:stretch/>
        </p:blipFill>
        <p:spPr>
          <a:xfrm>
            <a:off x="737525" y="1579000"/>
            <a:ext cx="1209675" cy="1209675"/>
          </a:xfrm>
          <a:prstGeom prst="rect">
            <a:avLst/>
          </a:prstGeom>
          <a:noFill/>
          <a:ln>
            <a:noFill/>
          </a:ln>
        </p:spPr>
      </p:pic>
      <p:pic>
        <p:nvPicPr>
          <p:cNvPr id="251" name="Google Shape;251;p5"/>
          <p:cNvPicPr preferRelativeResize="0"/>
          <p:nvPr/>
        </p:nvPicPr>
        <p:blipFill rotWithShape="1">
          <a:blip r:embed="rId4">
            <a:alphaModFix/>
          </a:blip>
          <a:srcRect b="0" l="0" r="0" t="0"/>
          <a:stretch/>
        </p:blipFill>
        <p:spPr>
          <a:xfrm>
            <a:off x="2436451" y="1579000"/>
            <a:ext cx="1209675" cy="1209675"/>
          </a:xfrm>
          <a:prstGeom prst="rect">
            <a:avLst/>
          </a:prstGeom>
          <a:noFill/>
          <a:ln>
            <a:noFill/>
          </a:ln>
        </p:spPr>
      </p:pic>
      <p:pic>
        <p:nvPicPr>
          <p:cNvPr id="252" name="Google Shape;252;p5"/>
          <p:cNvPicPr preferRelativeResize="0"/>
          <p:nvPr/>
        </p:nvPicPr>
        <p:blipFill rotWithShape="1">
          <a:blip r:embed="rId5">
            <a:alphaModFix/>
          </a:blip>
          <a:srcRect b="0" l="0" r="0" t="0"/>
          <a:stretch/>
        </p:blipFill>
        <p:spPr>
          <a:xfrm>
            <a:off x="737525" y="3194700"/>
            <a:ext cx="1209675" cy="1384406"/>
          </a:xfrm>
          <a:prstGeom prst="rect">
            <a:avLst/>
          </a:prstGeom>
          <a:noFill/>
          <a:ln>
            <a:noFill/>
          </a:ln>
        </p:spPr>
      </p:pic>
      <p:pic>
        <p:nvPicPr>
          <p:cNvPr id="253" name="Google Shape;253;p5"/>
          <p:cNvPicPr preferRelativeResize="0"/>
          <p:nvPr/>
        </p:nvPicPr>
        <p:blipFill rotWithShape="1">
          <a:blip r:embed="rId6">
            <a:alphaModFix/>
          </a:blip>
          <a:srcRect b="0" l="0" r="0" t="0"/>
          <a:stretch/>
        </p:blipFill>
        <p:spPr>
          <a:xfrm>
            <a:off x="2436450" y="3194700"/>
            <a:ext cx="1384400" cy="1384400"/>
          </a:xfrm>
          <a:prstGeom prst="rect">
            <a:avLst/>
          </a:prstGeom>
          <a:noFill/>
          <a:ln>
            <a:noFill/>
          </a:ln>
        </p:spPr>
      </p:pic>
      <p:sp>
        <p:nvSpPr>
          <p:cNvPr id="254" name="Google Shape;254;p5"/>
          <p:cNvSpPr txBox="1"/>
          <p:nvPr>
            <p:ph type="title"/>
          </p:nvPr>
        </p:nvSpPr>
        <p:spPr>
          <a:xfrm>
            <a:off x="1523975" y="943725"/>
            <a:ext cx="1503600" cy="563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GB" sz="2000"/>
              <a:t>Frontend</a:t>
            </a:r>
            <a:endParaRPr sz="2000"/>
          </a:p>
        </p:txBody>
      </p:sp>
      <p:sp>
        <p:nvSpPr>
          <p:cNvPr id="255" name="Google Shape;255;p5"/>
          <p:cNvSpPr txBox="1"/>
          <p:nvPr>
            <p:ph type="title"/>
          </p:nvPr>
        </p:nvSpPr>
        <p:spPr>
          <a:xfrm>
            <a:off x="5889550" y="943725"/>
            <a:ext cx="1503600" cy="563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GB" sz="2000">
                <a:solidFill>
                  <a:schemeClr val="dk1"/>
                </a:solidFill>
              </a:rPr>
              <a:t>Backend</a:t>
            </a:r>
            <a:endParaRPr sz="2000">
              <a:solidFill>
                <a:schemeClr val="dk1"/>
              </a:solidFill>
            </a:endParaRPr>
          </a:p>
        </p:txBody>
      </p:sp>
      <p:pic>
        <p:nvPicPr>
          <p:cNvPr id="256" name="Google Shape;256;p5"/>
          <p:cNvPicPr preferRelativeResize="0"/>
          <p:nvPr/>
        </p:nvPicPr>
        <p:blipFill rotWithShape="1">
          <a:blip r:embed="rId7">
            <a:alphaModFix/>
          </a:blip>
          <a:srcRect b="0" l="0" r="0" t="0"/>
          <a:stretch/>
        </p:blipFill>
        <p:spPr>
          <a:xfrm>
            <a:off x="4895825" y="1706850"/>
            <a:ext cx="1560475" cy="953975"/>
          </a:xfrm>
          <a:prstGeom prst="rect">
            <a:avLst/>
          </a:prstGeom>
          <a:noFill/>
          <a:ln>
            <a:noFill/>
          </a:ln>
        </p:spPr>
      </p:pic>
      <p:pic>
        <p:nvPicPr>
          <p:cNvPr id="257" name="Google Shape;257;p5"/>
          <p:cNvPicPr preferRelativeResize="0"/>
          <p:nvPr/>
        </p:nvPicPr>
        <p:blipFill rotWithShape="1">
          <a:blip r:embed="rId8">
            <a:alphaModFix/>
          </a:blip>
          <a:srcRect b="0" l="0" r="0" t="0"/>
          <a:stretch/>
        </p:blipFill>
        <p:spPr>
          <a:xfrm>
            <a:off x="7294978" y="1777763"/>
            <a:ext cx="1461850" cy="812150"/>
          </a:xfrm>
          <a:prstGeom prst="rect">
            <a:avLst/>
          </a:prstGeom>
          <a:noFill/>
          <a:ln>
            <a:noFill/>
          </a:ln>
        </p:spPr>
      </p:pic>
      <p:pic>
        <p:nvPicPr>
          <p:cNvPr id="258" name="Google Shape;258;p5"/>
          <p:cNvPicPr preferRelativeResize="0"/>
          <p:nvPr/>
        </p:nvPicPr>
        <p:blipFill rotWithShape="1">
          <a:blip r:embed="rId9">
            <a:alphaModFix/>
          </a:blip>
          <a:srcRect b="0" l="0" r="0" t="0"/>
          <a:stretch/>
        </p:blipFill>
        <p:spPr>
          <a:xfrm>
            <a:off x="5284075" y="3407975"/>
            <a:ext cx="3030726" cy="120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SRS - Use Case Diagram</a:t>
            </a:r>
            <a:endParaRPr/>
          </a:p>
        </p:txBody>
      </p:sp>
      <p:pic>
        <p:nvPicPr>
          <p:cNvPr id="264" name="Google Shape;264;p6"/>
          <p:cNvPicPr preferRelativeResize="0"/>
          <p:nvPr/>
        </p:nvPicPr>
        <p:blipFill rotWithShape="1">
          <a:blip r:embed="rId3">
            <a:alphaModFix/>
          </a:blip>
          <a:srcRect b="0" l="0" r="0" t="0"/>
          <a:stretch/>
        </p:blipFill>
        <p:spPr>
          <a:xfrm>
            <a:off x="1136300" y="1129050"/>
            <a:ext cx="5849374" cy="3702725"/>
          </a:xfrm>
          <a:prstGeom prst="rect">
            <a:avLst/>
          </a:prstGeom>
          <a:noFill/>
          <a:ln>
            <a:noFill/>
          </a:ln>
        </p:spPr>
      </p:pic>
      <p:sp>
        <p:nvSpPr>
          <p:cNvPr id="265" name="Google Shape;265;p6"/>
          <p:cNvSpPr txBox="1"/>
          <p:nvPr/>
        </p:nvSpPr>
        <p:spPr>
          <a:xfrm>
            <a:off x="7130750" y="1967800"/>
            <a:ext cx="1782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SRS - Use Case Diagram</a:t>
            </a:r>
            <a:endParaRPr/>
          </a:p>
        </p:txBody>
      </p:sp>
      <p:pic>
        <p:nvPicPr>
          <p:cNvPr id="271" name="Google Shape;271;p7"/>
          <p:cNvPicPr preferRelativeResize="0"/>
          <p:nvPr/>
        </p:nvPicPr>
        <p:blipFill rotWithShape="1">
          <a:blip r:embed="rId3">
            <a:alphaModFix/>
          </a:blip>
          <a:srcRect b="0" l="0" r="0" t="0"/>
          <a:stretch/>
        </p:blipFill>
        <p:spPr>
          <a:xfrm>
            <a:off x="1477225" y="963450"/>
            <a:ext cx="5049550" cy="3981375"/>
          </a:xfrm>
          <a:prstGeom prst="rect">
            <a:avLst/>
          </a:prstGeom>
          <a:noFill/>
          <a:ln>
            <a:noFill/>
          </a:ln>
        </p:spPr>
      </p:pic>
      <p:sp>
        <p:nvSpPr>
          <p:cNvPr id="272" name="Google Shape;272;p7"/>
          <p:cNvSpPr txBox="1"/>
          <p:nvPr/>
        </p:nvSpPr>
        <p:spPr>
          <a:xfrm>
            <a:off x="6887225" y="2084675"/>
            <a:ext cx="201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Student</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State Diagram</a:t>
            </a:r>
            <a:endParaRPr/>
          </a:p>
        </p:txBody>
      </p:sp>
      <p:pic>
        <p:nvPicPr>
          <p:cNvPr id="278" name="Google Shape;278;p8"/>
          <p:cNvPicPr preferRelativeResize="0"/>
          <p:nvPr/>
        </p:nvPicPr>
        <p:blipFill rotWithShape="1">
          <a:blip r:embed="rId3">
            <a:alphaModFix/>
          </a:blip>
          <a:srcRect b="0" l="0" r="0" t="0"/>
          <a:stretch/>
        </p:blipFill>
        <p:spPr>
          <a:xfrm>
            <a:off x="1418775" y="1041350"/>
            <a:ext cx="4728100" cy="3812125"/>
          </a:xfrm>
          <a:prstGeom prst="rect">
            <a:avLst/>
          </a:prstGeom>
          <a:noFill/>
          <a:ln>
            <a:noFill/>
          </a:ln>
        </p:spPr>
      </p:pic>
      <p:sp>
        <p:nvSpPr>
          <p:cNvPr id="279" name="Google Shape;279;p8"/>
          <p:cNvSpPr txBox="1"/>
          <p:nvPr/>
        </p:nvSpPr>
        <p:spPr>
          <a:xfrm>
            <a:off x="6487825" y="1909350"/>
            <a:ext cx="1782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Dean OR Admin</a:t>
            </a:r>
            <a:endParaRPr b="0" i="0" sz="2100" u="none" cap="none" strike="noStrik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GB"/>
              <a:t>SDS - State Diagram</a:t>
            </a:r>
            <a:endParaRPr/>
          </a:p>
        </p:txBody>
      </p:sp>
      <p:pic>
        <p:nvPicPr>
          <p:cNvPr id="285" name="Google Shape;285;p9"/>
          <p:cNvPicPr preferRelativeResize="0"/>
          <p:nvPr/>
        </p:nvPicPr>
        <p:blipFill rotWithShape="1">
          <a:blip r:embed="rId3">
            <a:alphaModFix/>
          </a:blip>
          <a:srcRect b="0" l="0" r="0" t="0"/>
          <a:stretch/>
        </p:blipFill>
        <p:spPr>
          <a:xfrm>
            <a:off x="1399325" y="1002425"/>
            <a:ext cx="4981350" cy="4017926"/>
          </a:xfrm>
          <a:prstGeom prst="rect">
            <a:avLst/>
          </a:prstGeom>
          <a:noFill/>
          <a:ln>
            <a:noFill/>
          </a:ln>
        </p:spPr>
      </p:pic>
      <p:sp>
        <p:nvSpPr>
          <p:cNvPr id="286" name="Google Shape;286;p9"/>
          <p:cNvSpPr txBox="1"/>
          <p:nvPr/>
        </p:nvSpPr>
        <p:spPr>
          <a:xfrm>
            <a:off x="6624200" y="2084675"/>
            <a:ext cx="201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Lato"/>
                <a:ea typeface="Lato"/>
                <a:cs typeface="Lato"/>
                <a:sym typeface="Lato"/>
              </a:rPr>
              <a:t>Student</a:t>
            </a:r>
            <a:endParaRPr b="0" i="0" sz="2100" u="none" cap="none" strike="noStrike">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